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6"/>
  </p:notesMasterIdLst>
  <p:handoutMasterIdLst>
    <p:handoutMasterId r:id="rId27"/>
  </p:handoutMasterIdLst>
  <p:sldIdLst>
    <p:sldId id="25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E2C4E2-29C9-451F-B4A1-4A428755A6FB}" v="15" dt="2025-07-20T04:08:00.203"/>
  </p1510:revLst>
</p1510:revInfo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702" autoAdjust="0"/>
  </p:normalViewPr>
  <p:slideViewPr>
    <p:cSldViewPr snapToGrid="0">
      <p:cViewPr varScale="1">
        <p:scale>
          <a:sx n="82" d="100"/>
          <a:sy n="82" d="100"/>
        </p:scale>
        <p:origin x="720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Phillips IV" userId="50c860173898f4d0" providerId="LiveId" clId="{D5E2C4E2-29C9-451F-B4A1-4A428755A6FB}"/>
    <pc:docChg chg="undo redo custSel addSld modSld">
      <pc:chgData name="John Phillips IV" userId="50c860173898f4d0" providerId="LiveId" clId="{D5E2C4E2-29C9-451F-B4A1-4A428755A6FB}" dt="2025-07-20T04:10:01.384" v="1304" actId="20577"/>
      <pc:docMkLst>
        <pc:docMk/>
      </pc:docMkLst>
      <pc:sldChg chg="modSp mod">
        <pc:chgData name="John Phillips IV" userId="50c860173898f4d0" providerId="LiveId" clId="{D5E2C4E2-29C9-451F-B4A1-4A428755A6FB}" dt="2025-07-20T04:00:21.629" v="610" actId="207"/>
        <pc:sldMkLst>
          <pc:docMk/>
          <pc:sldMk cId="1251951671" sldId="270"/>
        </pc:sldMkLst>
        <pc:spChg chg="mod">
          <ac:chgData name="John Phillips IV" userId="50c860173898f4d0" providerId="LiveId" clId="{D5E2C4E2-29C9-451F-B4A1-4A428755A6FB}" dt="2025-07-20T03:47:47.354" v="241" actId="20577"/>
          <ac:spMkLst>
            <pc:docMk/>
            <pc:sldMk cId="1251951671" sldId="270"/>
            <ac:spMk id="2" creationId="{00000000-0000-0000-0000-000000000000}"/>
          </ac:spMkLst>
        </pc:spChg>
        <pc:spChg chg="mod">
          <ac:chgData name="John Phillips IV" userId="50c860173898f4d0" providerId="LiveId" clId="{D5E2C4E2-29C9-451F-B4A1-4A428755A6FB}" dt="2025-07-20T04:00:21.629" v="610" actId="207"/>
          <ac:spMkLst>
            <pc:docMk/>
            <pc:sldMk cId="1251951671" sldId="270"/>
            <ac:spMk id="3" creationId="{00000000-0000-0000-0000-000000000000}"/>
          </ac:spMkLst>
        </pc:spChg>
      </pc:sldChg>
      <pc:sldChg chg="modSp mod">
        <pc:chgData name="John Phillips IV" userId="50c860173898f4d0" providerId="LiveId" clId="{D5E2C4E2-29C9-451F-B4A1-4A428755A6FB}" dt="2025-07-20T04:00:16.310" v="608" actId="207"/>
        <pc:sldMkLst>
          <pc:docMk/>
          <pc:sldMk cId="2843579678" sldId="271"/>
        </pc:sldMkLst>
        <pc:spChg chg="mod">
          <ac:chgData name="John Phillips IV" userId="50c860173898f4d0" providerId="LiveId" clId="{D5E2C4E2-29C9-451F-B4A1-4A428755A6FB}" dt="2025-07-20T03:48:00.675" v="242"/>
          <ac:spMkLst>
            <pc:docMk/>
            <pc:sldMk cId="2843579678" sldId="271"/>
            <ac:spMk id="2" creationId="{00000000-0000-0000-0000-000000000000}"/>
          </ac:spMkLst>
        </pc:spChg>
        <pc:spChg chg="mod">
          <ac:chgData name="John Phillips IV" userId="50c860173898f4d0" providerId="LiveId" clId="{D5E2C4E2-29C9-451F-B4A1-4A428755A6FB}" dt="2025-07-20T04:00:16.310" v="608" actId="207"/>
          <ac:spMkLst>
            <pc:docMk/>
            <pc:sldMk cId="2843579678" sldId="271"/>
            <ac:spMk id="3" creationId="{00000000-0000-0000-0000-000000000000}"/>
          </ac:spMkLst>
        </pc:spChg>
      </pc:sldChg>
      <pc:sldChg chg="modSp mod">
        <pc:chgData name="John Phillips IV" userId="50c860173898f4d0" providerId="LiveId" clId="{D5E2C4E2-29C9-451F-B4A1-4A428755A6FB}" dt="2025-07-20T04:00:10.447" v="606" actId="113"/>
        <pc:sldMkLst>
          <pc:docMk/>
          <pc:sldMk cId="3115245193" sldId="272"/>
        </pc:sldMkLst>
        <pc:spChg chg="mod">
          <ac:chgData name="John Phillips IV" userId="50c860173898f4d0" providerId="LiveId" clId="{D5E2C4E2-29C9-451F-B4A1-4A428755A6FB}" dt="2025-07-20T04:00:10.447" v="606" actId="113"/>
          <ac:spMkLst>
            <pc:docMk/>
            <pc:sldMk cId="3115245193" sldId="272"/>
            <ac:spMk id="3" creationId="{00000000-0000-0000-0000-000000000000}"/>
          </ac:spMkLst>
        </pc:spChg>
      </pc:sldChg>
      <pc:sldChg chg="modSp mod">
        <pc:chgData name="John Phillips IV" userId="50c860173898f4d0" providerId="LiveId" clId="{D5E2C4E2-29C9-451F-B4A1-4A428755A6FB}" dt="2025-07-20T04:00:04.146" v="603" actId="113"/>
        <pc:sldMkLst>
          <pc:docMk/>
          <pc:sldMk cId="258631047" sldId="273"/>
        </pc:sldMkLst>
        <pc:spChg chg="mod">
          <ac:chgData name="John Phillips IV" userId="50c860173898f4d0" providerId="LiveId" clId="{D5E2C4E2-29C9-451F-B4A1-4A428755A6FB}" dt="2025-07-20T04:00:04.146" v="603" actId="113"/>
          <ac:spMkLst>
            <pc:docMk/>
            <pc:sldMk cId="258631047" sldId="273"/>
            <ac:spMk id="3" creationId="{00000000-0000-0000-0000-000000000000}"/>
          </ac:spMkLst>
        </pc:spChg>
      </pc:sldChg>
      <pc:sldChg chg="modSp mod">
        <pc:chgData name="John Phillips IV" userId="50c860173898f4d0" providerId="LiveId" clId="{D5E2C4E2-29C9-451F-B4A1-4A428755A6FB}" dt="2025-07-20T04:05:33.608" v="1140" actId="20577"/>
        <pc:sldMkLst>
          <pc:docMk/>
          <pc:sldMk cId="1619914339" sldId="274"/>
        </pc:sldMkLst>
        <pc:spChg chg="mod">
          <ac:chgData name="John Phillips IV" userId="50c860173898f4d0" providerId="LiveId" clId="{D5E2C4E2-29C9-451F-B4A1-4A428755A6FB}" dt="2025-07-20T04:05:33.608" v="1140" actId="20577"/>
          <ac:spMkLst>
            <pc:docMk/>
            <pc:sldMk cId="1619914339" sldId="274"/>
            <ac:spMk id="3" creationId="{00000000-0000-0000-0000-000000000000}"/>
          </ac:spMkLst>
        </pc:spChg>
      </pc:sldChg>
      <pc:sldChg chg="modSp mod">
        <pc:chgData name="John Phillips IV" userId="50c860173898f4d0" providerId="LiveId" clId="{D5E2C4E2-29C9-451F-B4A1-4A428755A6FB}" dt="2025-07-20T04:09:04.726" v="1296" actId="27636"/>
        <pc:sldMkLst>
          <pc:docMk/>
          <pc:sldMk cId="1405201984" sldId="275"/>
        </pc:sldMkLst>
        <pc:spChg chg="mod">
          <ac:chgData name="John Phillips IV" userId="50c860173898f4d0" providerId="LiveId" clId="{D5E2C4E2-29C9-451F-B4A1-4A428755A6FB}" dt="2025-07-20T04:09:04.726" v="1296" actId="27636"/>
          <ac:spMkLst>
            <pc:docMk/>
            <pc:sldMk cId="1405201984" sldId="275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9:11.720" v="1297" actId="113"/>
        <pc:sldMkLst>
          <pc:docMk/>
          <pc:sldMk cId="3834322230" sldId="276"/>
        </pc:sldMkLst>
        <pc:spChg chg="mod">
          <ac:chgData name="John Phillips IV" userId="50c860173898f4d0" providerId="LiveId" clId="{D5E2C4E2-29C9-451F-B4A1-4A428755A6FB}" dt="2025-07-20T03:44:58.207" v="1"/>
          <ac:spMkLst>
            <pc:docMk/>
            <pc:sldMk cId="3834322230" sldId="276"/>
            <ac:spMk id="2" creationId="{00000000-0000-0000-0000-000000000000}"/>
          </ac:spMkLst>
        </pc:spChg>
        <pc:spChg chg="mod">
          <ac:chgData name="John Phillips IV" userId="50c860173898f4d0" providerId="LiveId" clId="{D5E2C4E2-29C9-451F-B4A1-4A428755A6FB}" dt="2025-07-20T04:09:11.720" v="1297" actId="113"/>
          <ac:spMkLst>
            <pc:docMk/>
            <pc:sldMk cId="3834322230" sldId="276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5:23.191" v="1136" actId="20577"/>
        <pc:sldMkLst>
          <pc:docMk/>
          <pc:sldMk cId="2709602662" sldId="277"/>
        </pc:sldMkLst>
        <pc:spChg chg="mod">
          <ac:chgData name="John Phillips IV" userId="50c860173898f4d0" providerId="LiveId" clId="{D5E2C4E2-29C9-451F-B4A1-4A428755A6FB}" dt="2025-07-20T04:05:23.191" v="1136" actId="20577"/>
          <ac:spMkLst>
            <pc:docMk/>
            <pc:sldMk cId="2709602662" sldId="277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1:44.647" v="644" actId="403"/>
        <pc:sldMkLst>
          <pc:docMk/>
          <pc:sldMk cId="472019797" sldId="278"/>
        </pc:sldMkLst>
        <pc:spChg chg="mod">
          <ac:chgData name="John Phillips IV" userId="50c860173898f4d0" providerId="LiveId" clId="{D5E2C4E2-29C9-451F-B4A1-4A428755A6FB}" dt="2025-07-20T03:47:08.393" v="215"/>
          <ac:spMkLst>
            <pc:docMk/>
            <pc:sldMk cId="472019797" sldId="278"/>
            <ac:spMk id="2" creationId="{00000000-0000-0000-0000-000000000000}"/>
          </ac:spMkLst>
        </pc:spChg>
        <pc:spChg chg="mod">
          <ac:chgData name="John Phillips IV" userId="50c860173898f4d0" providerId="LiveId" clId="{D5E2C4E2-29C9-451F-B4A1-4A428755A6FB}" dt="2025-07-20T04:01:44.647" v="644" actId="403"/>
          <ac:spMkLst>
            <pc:docMk/>
            <pc:sldMk cId="472019797" sldId="278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10:01.384" v="1304" actId="20577"/>
        <pc:sldMkLst>
          <pc:docMk/>
          <pc:sldMk cId="3945646333" sldId="279"/>
        </pc:sldMkLst>
        <pc:spChg chg="mod">
          <ac:chgData name="John Phillips IV" userId="50c860173898f4d0" providerId="LiveId" clId="{D5E2C4E2-29C9-451F-B4A1-4A428755A6FB}" dt="2025-07-20T03:48:24.052" v="244"/>
          <ac:spMkLst>
            <pc:docMk/>
            <pc:sldMk cId="3945646333" sldId="279"/>
            <ac:spMk id="2" creationId="{00000000-0000-0000-0000-000000000000}"/>
          </ac:spMkLst>
        </pc:spChg>
        <pc:spChg chg="mod">
          <ac:chgData name="John Phillips IV" userId="50c860173898f4d0" providerId="LiveId" clId="{D5E2C4E2-29C9-451F-B4A1-4A428755A6FB}" dt="2025-07-20T04:10:01.384" v="1304" actId="20577"/>
          <ac:spMkLst>
            <pc:docMk/>
            <pc:sldMk cId="3945646333" sldId="279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9:52.295" v="1303" actId="20577"/>
        <pc:sldMkLst>
          <pc:docMk/>
          <pc:sldMk cId="3220009903" sldId="280"/>
        </pc:sldMkLst>
        <pc:spChg chg="mod">
          <ac:chgData name="John Phillips IV" userId="50c860173898f4d0" providerId="LiveId" clId="{D5E2C4E2-29C9-451F-B4A1-4A428755A6FB}" dt="2025-07-20T03:49:02.768" v="247"/>
          <ac:spMkLst>
            <pc:docMk/>
            <pc:sldMk cId="3220009903" sldId="280"/>
            <ac:spMk id="2" creationId="{00000000-0000-0000-0000-000000000000}"/>
          </ac:spMkLst>
        </pc:spChg>
        <pc:spChg chg="mod">
          <ac:chgData name="John Phillips IV" userId="50c860173898f4d0" providerId="LiveId" clId="{D5E2C4E2-29C9-451F-B4A1-4A428755A6FB}" dt="2025-07-20T04:09:52.295" v="1303" actId="20577"/>
          <ac:spMkLst>
            <pc:docMk/>
            <pc:sldMk cId="3220009903" sldId="280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4:36.639" v="1121" actId="20577"/>
        <pc:sldMkLst>
          <pc:docMk/>
          <pc:sldMk cId="2223493018" sldId="281"/>
        </pc:sldMkLst>
        <pc:spChg chg="mod">
          <ac:chgData name="John Phillips IV" userId="50c860173898f4d0" providerId="LiveId" clId="{D5E2C4E2-29C9-451F-B4A1-4A428755A6FB}" dt="2025-07-20T04:04:36.639" v="1121" actId="20577"/>
          <ac:spMkLst>
            <pc:docMk/>
            <pc:sldMk cId="2223493018" sldId="281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4:29.286" v="1117" actId="20577"/>
        <pc:sldMkLst>
          <pc:docMk/>
          <pc:sldMk cId="1580286471" sldId="282"/>
        </pc:sldMkLst>
        <pc:spChg chg="mod">
          <ac:chgData name="John Phillips IV" userId="50c860173898f4d0" providerId="LiveId" clId="{D5E2C4E2-29C9-451F-B4A1-4A428755A6FB}" dt="2025-07-20T03:50:15.804" v="254" actId="404"/>
          <ac:spMkLst>
            <pc:docMk/>
            <pc:sldMk cId="1580286471" sldId="282"/>
            <ac:spMk id="2" creationId="{00000000-0000-0000-0000-000000000000}"/>
          </ac:spMkLst>
        </pc:spChg>
        <pc:spChg chg="mod">
          <ac:chgData name="John Phillips IV" userId="50c860173898f4d0" providerId="LiveId" clId="{D5E2C4E2-29C9-451F-B4A1-4A428755A6FB}" dt="2025-07-20T04:04:29.286" v="1117" actId="20577"/>
          <ac:spMkLst>
            <pc:docMk/>
            <pc:sldMk cId="1580286471" sldId="282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4:23.442" v="1113" actId="20577"/>
        <pc:sldMkLst>
          <pc:docMk/>
          <pc:sldMk cId="346196682" sldId="283"/>
        </pc:sldMkLst>
        <pc:spChg chg="mod">
          <ac:chgData name="John Phillips IV" userId="50c860173898f4d0" providerId="LiveId" clId="{D5E2C4E2-29C9-451F-B4A1-4A428755A6FB}" dt="2025-07-20T04:04:23.442" v="1113" actId="20577"/>
          <ac:spMkLst>
            <pc:docMk/>
            <pc:sldMk cId="346196682" sldId="283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6:00.423" v="1149" actId="20577"/>
        <pc:sldMkLst>
          <pc:docMk/>
          <pc:sldMk cId="4089512264" sldId="284"/>
        </pc:sldMkLst>
        <pc:spChg chg="mod">
          <ac:chgData name="John Phillips IV" userId="50c860173898f4d0" providerId="LiveId" clId="{D5E2C4E2-29C9-451F-B4A1-4A428755A6FB}" dt="2025-07-20T04:06:00.423" v="1149" actId="20577"/>
          <ac:spMkLst>
            <pc:docMk/>
            <pc:sldMk cId="4089512264" sldId="284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6:34.085" v="1157" actId="27636"/>
        <pc:sldMkLst>
          <pc:docMk/>
          <pc:sldMk cId="1359889412" sldId="285"/>
        </pc:sldMkLst>
        <pc:spChg chg="mod">
          <ac:chgData name="John Phillips IV" userId="50c860173898f4d0" providerId="LiveId" clId="{D5E2C4E2-29C9-451F-B4A1-4A428755A6FB}" dt="2025-07-20T03:53:52.899" v="476"/>
          <ac:spMkLst>
            <pc:docMk/>
            <pc:sldMk cId="1359889412" sldId="285"/>
            <ac:spMk id="2" creationId="{00000000-0000-0000-0000-000000000000}"/>
          </ac:spMkLst>
        </pc:spChg>
        <pc:spChg chg="mod">
          <ac:chgData name="John Phillips IV" userId="50c860173898f4d0" providerId="LiveId" clId="{D5E2C4E2-29C9-451F-B4A1-4A428755A6FB}" dt="2025-07-20T04:06:34.085" v="1157" actId="27636"/>
          <ac:spMkLst>
            <pc:docMk/>
            <pc:sldMk cId="1359889412" sldId="285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7:10.660" v="1258" actId="27636"/>
        <pc:sldMkLst>
          <pc:docMk/>
          <pc:sldMk cId="52613660" sldId="286"/>
        </pc:sldMkLst>
        <pc:spChg chg="mod">
          <ac:chgData name="John Phillips IV" userId="50c860173898f4d0" providerId="LiveId" clId="{D5E2C4E2-29C9-451F-B4A1-4A428755A6FB}" dt="2025-07-20T03:54:26.558" v="479"/>
          <ac:spMkLst>
            <pc:docMk/>
            <pc:sldMk cId="52613660" sldId="286"/>
            <ac:spMk id="2" creationId="{00000000-0000-0000-0000-000000000000}"/>
          </ac:spMkLst>
        </pc:spChg>
        <pc:spChg chg="mod">
          <ac:chgData name="John Phillips IV" userId="50c860173898f4d0" providerId="LiveId" clId="{D5E2C4E2-29C9-451F-B4A1-4A428755A6FB}" dt="2025-07-20T04:07:10.660" v="1258" actId="27636"/>
          <ac:spMkLst>
            <pc:docMk/>
            <pc:sldMk cId="52613660" sldId="286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7:36.642" v="1265" actId="403"/>
        <pc:sldMkLst>
          <pc:docMk/>
          <pc:sldMk cId="2864667393" sldId="287"/>
        </pc:sldMkLst>
        <pc:spChg chg="mod">
          <ac:chgData name="John Phillips IV" userId="50c860173898f4d0" providerId="LiveId" clId="{D5E2C4E2-29C9-451F-B4A1-4A428755A6FB}" dt="2025-07-20T03:55:18.754" v="486"/>
          <ac:spMkLst>
            <pc:docMk/>
            <pc:sldMk cId="2864667393" sldId="287"/>
            <ac:spMk id="2" creationId="{00000000-0000-0000-0000-000000000000}"/>
          </ac:spMkLst>
        </pc:spChg>
        <pc:spChg chg="mod">
          <ac:chgData name="John Phillips IV" userId="50c860173898f4d0" providerId="LiveId" clId="{D5E2C4E2-29C9-451F-B4A1-4A428755A6FB}" dt="2025-07-20T04:07:36.642" v="1265" actId="403"/>
          <ac:spMkLst>
            <pc:docMk/>
            <pc:sldMk cId="2864667393" sldId="287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7:53.424" v="1271" actId="20577"/>
        <pc:sldMkLst>
          <pc:docMk/>
          <pc:sldMk cId="3807487778" sldId="288"/>
        </pc:sldMkLst>
        <pc:spChg chg="mod">
          <ac:chgData name="John Phillips IV" userId="50c860173898f4d0" providerId="LiveId" clId="{D5E2C4E2-29C9-451F-B4A1-4A428755A6FB}" dt="2025-07-20T04:07:53.424" v="1271" actId="20577"/>
          <ac:spMkLst>
            <pc:docMk/>
            <pc:sldMk cId="3807487778" sldId="288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D5E2C4E2-29C9-451F-B4A1-4A428755A6FB}" dt="2025-07-20T04:08:31.790" v="1294" actId="27636"/>
        <pc:sldMkLst>
          <pc:docMk/>
          <pc:sldMk cId="3402978687" sldId="289"/>
        </pc:sldMkLst>
        <pc:spChg chg="mod">
          <ac:chgData name="John Phillips IV" userId="50c860173898f4d0" providerId="LiveId" clId="{D5E2C4E2-29C9-451F-B4A1-4A428755A6FB}" dt="2025-07-20T04:08:31.790" v="1294" actId="27636"/>
          <ac:spMkLst>
            <pc:docMk/>
            <pc:sldMk cId="3402978687" sldId="289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ABAFA-9D90-4B6C-95A1-503043E46FAB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C7757-6264-420F-9201-02E9A21CB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9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5EB1F-8DE4-48C3-A804-A05846A4049F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115C9-E24C-4512-AA8B-319BB49F7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18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04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7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34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24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05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77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40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47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041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16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66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92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007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6524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463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342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7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31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494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456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4400" b="1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0A0C-FFF2-4105-9F07-796FCC3D8DE3}" type="datetime1">
              <a:rPr lang="en-US" smtClean="0"/>
              <a:t>7/19/2025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5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10566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5pPr>
            <a:lvl6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6pPr>
            <a:lvl7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7pPr>
            <a:lvl8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8pPr>
            <a:lvl9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2905-D7E2-4171-961B-8EB802C66F9A}" type="datetime1">
              <a:rPr lang="en-US" smtClean="0"/>
              <a:t>7/19/2025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9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4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B47C-16BC-4A9F-9E6E-9D1F33DC8ABD}" type="datetime1">
              <a:rPr lang="en-US" smtClean="0"/>
              <a:t>7/19/2025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6pPr>
            <a:lvl7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7pPr>
            <a:lvl8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8pPr>
            <a:lvl9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 hasCustomPrompt="1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defRPr/>
            </a:lvl6pPr>
            <a:lvl7pPr>
              <a:buClr>
                <a:schemeClr val="tx2">
                  <a:lumMod val="50000"/>
                </a:schemeClr>
              </a:buClr>
              <a:defRPr/>
            </a:lvl7pPr>
            <a:lvl8pPr>
              <a:buClr>
                <a:schemeClr val="tx2">
                  <a:lumMod val="50000"/>
                </a:schemeClr>
              </a:buClr>
              <a:defRPr/>
            </a:lvl8pPr>
            <a:lvl9pPr>
              <a:buClr>
                <a:schemeClr val="tx2">
                  <a:lumMod val="50000"/>
                </a:schemeClr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3DF2-DD31-447B-89F4-CEF82A94D7A7}" type="datetime1">
              <a:rPr lang="en-US" smtClean="0"/>
              <a:t>7/19/2025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1BB0C-CFA8-4A1F-9AAE-D6B32E8256E7}" type="datetime1">
              <a:rPr lang="en-US" smtClean="0"/>
              <a:t>7/19/2025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348D-B72F-4FC3-A127-851C5E7B3A9E}" type="datetime1">
              <a:rPr lang="en-US" smtClean="0"/>
              <a:t>7/19/2025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0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EB1B-704A-4D5E-8D5F-456104532486}" type="datetime1">
              <a:rPr lang="en-US" smtClean="0"/>
              <a:t>7/19/2025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3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FBEB-CD4D-45C5-9851-D1FF1EB5AB85}" type="datetime1">
              <a:rPr lang="en-US" smtClean="0"/>
              <a:t>7/19/2025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0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6301232" y="1539240"/>
            <a:ext cx="4431538" cy="327279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B7EB-0ACD-4247-AA3F-1B0B49109B84}" type="datetime1">
              <a:rPr lang="en-US" smtClean="0"/>
              <a:t>7/19/2025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3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68D4-D432-4190-8060-492B59F98A87}" type="datetime1">
              <a:rPr lang="en-US" smtClean="0"/>
              <a:t>7/19/2025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7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4EF83-7D73-495D-9915-41737B990DFC}" type="datetime1">
              <a:rPr lang="en-US" smtClean="0"/>
              <a:t>7/19/2025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strike="noStrike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254F2F0-E062-4E41-9176-AEE9734E64AC}" type="datetime1">
              <a:rPr lang="en-US" smtClean="0"/>
              <a:pPr/>
              <a:t>7/19/2025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9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cap="all" spc="50" baseline="0">
          <a:solidFill>
            <a:schemeClr val="tx2">
              <a:lumMod val="50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tinkerandrove/33434132563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youtube.com/watch?v=5791CWjZ56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hyperlink" Target="https://thepreachersword.com/2019/08/02/the-heart-of-every-issue/" TargetMode="External"/><Relationship Id="rId10" Type="http://schemas.openxmlformats.org/officeDocument/2006/relationships/hyperlink" Target="http://designers-original.blogspot.com/2012/07/wisdom-word-wednesday-trust-in-every.html" TargetMode="External"/><Relationship Id="rId4" Type="http://schemas.openxmlformats.org/officeDocument/2006/relationships/image" Target="../media/image4.jpg"/><Relationship Id="rId9" Type="http://schemas.openxmlformats.org/officeDocument/2006/relationships/hyperlink" Target="https://creativecommons.org/licenses/by/3.0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90609-252E-1E85-72B4-82C42BA3C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093"/>
            <a:ext cx="12176593" cy="6856189"/>
          </a:xfrm>
          <a:prstGeom prst="rect">
            <a:avLst/>
          </a:prstGeom>
        </p:spPr>
      </p:pic>
      <p:pic>
        <p:nvPicPr>
          <p:cNvPr id="6" name="Picture 5" descr="A picture containing text, font, graphics, neon&#10;&#10;Description automatically generated">
            <a:extLst>
              <a:ext uri="{FF2B5EF4-FFF2-40B4-BE49-F238E27FC236}">
                <a16:creationId xmlns:a16="http://schemas.microsoft.com/office/drawing/2014/main" id="{28513456-DA48-C17B-F0C6-4F5B1B96E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5407" y="17034"/>
            <a:ext cx="12161186" cy="6910215"/>
          </a:xfrm>
          <a:prstGeom prst="rect">
            <a:avLst/>
          </a:prstGeom>
        </p:spPr>
      </p:pic>
      <p:pic>
        <p:nvPicPr>
          <p:cNvPr id="12" name="Picture 11" descr="Close up of a person's mouth&#10;&#10;Description automatically generated">
            <a:extLst>
              <a:ext uri="{FF2B5EF4-FFF2-40B4-BE49-F238E27FC236}">
                <a16:creationId xmlns:a16="http://schemas.microsoft.com/office/drawing/2014/main" id="{9592597F-5D89-46CE-9043-2B848D44CB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0662" y="21856"/>
            <a:ext cx="12145932" cy="68634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0F5B1F-8D72-4183-A5DB-02C304D80160}"/>
              </a:ext>
            </a:extLst>
          </p:cNvPr>
          <p:cNvSpPr txBox="1"/>
          <p:nvPr/>
        </p:nvSpPr>
        <p:spPr>
          <a:xfrm>
            <a:off x="4707711" y="7023782"/>
            <a:ext cx="2363579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55432A-FE7D-4CEF-8FF0-69A5B73AB33A}"/>
              </a:ext>
            </a:extLst>
          </p:cNvPr>
          <p:cNvSpPr txBox="1"/>
          <p:nvPr/>
        </p:nvSpPr>
        <p:spPr>
          <a:xfrm>
            <a:off x="0" y="6927250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>
                <a:hlinkClick r:id="rId8" tooltip="https://www.flickr.com/photos/tinkerandrove/33434132563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9" tooltip="https://creativecommons.org/licenses/by/3.0/"/>
              </a:rPr>
              <a:t>CC BY</a:t>
            </a:r>
            <a:endParaRPr lang="en-US" sz="9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7899" y="962525"/>
            <a:ext cx="10627971" cy="4201145"/>
          </a:xfrm>
        </p:spPr>
        <p:txBody>
          <a:bodyPr/>
          <a:lstStyle/>
          <a:p>
            <a:br>
              <a:rPr lang="en-US" sz="9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Curlz MT" panose="040404040507020202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3388" y="6216830"/>
            <a:ext cx="11606212" cy="599202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Apostle Dan Peters                                                              7-20-25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95B62-3C8B-48C7-BA9F-0F505BC43350}"/>
              </a:ext>
            </a:extLst>
          </p:cNvPr>
          <p:cNvSpPr txBox="1"/>
          <p:nvPr/>
        </p:nvSpPr>
        <p:spPr>
          <a:xfrm>
            <a:off x="1295491" y="6954532"/>
            <a:ext cx="1277892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1BA08-69EF-44B8-B7D5-32F36C363626}"/>
              </a:ext>
            </a:extLst>
          </p:cNvPr>
          <p:cNvSpPr txBox="1"/>
          <p:nvPr/>
        </p:nvSpPr>
        <p:spPr>
          <a:xfrm>
            <a:off x="30661" y="6954532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10" tooltip="http://designers-original.blogspot.com/2012/07/wisdom-word-wednesday-trust-in-every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9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03155-3E77-4BC2-A7E4-560EFD002CBD}"/>
              </a:ext>
            </a:extLst>
          </p:cNvPr>
          <p:cNvSpPr txBox="1"/>
          <p:nvPr/>
        </p:nvSpPr>
        <p:spPr>
          <a:xfrm>
            <a:off x="4400550" y="7158082"/>
            <a:ext cx="33909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41B594-FF45-4DC6-B8C5-9D1FDB926884}"/>
              </a:ext>
            </a:extLst>
          </p:cNvPr>
          <p:cNvSpPr txBox="1"/>
          <p:nvPr/>
        </p:nvSpPr>
        <p:spPr>
          <a:xfrm>
            <a:off x="3852347" y="3810297"/>
            <a:ext cx="4339073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Georgia Pro Cond" panose="020B0604020202020204" pitchFamily="18" charset="0"/>
              </a:rPr>
              <a:t>( </a:t>
            </a:r>
            <a:r>
              <a:rPr lang="en-US" sz="3600" b="1" dirty="0">
                <a:solidFill>
                  <a:schemeClr val="bg1"/>
                </a:solidFill>
                <a:latin typeface="Georgia Pro Cond" panose="020B0604020202020204" pitchFamily="18" charset="0"/>
              </a:rPr>
              <a:t>Naughty Tongue </a:t>
            </a:r>
            <a:r>
              <a:rPr lang="en-US" sz="3600" dirty="0">
                <a:solidFill>
                  <a:schemeClr val="bg1"/>
                </a:solidFill>
                <a:latin typeface="Georgia Pro Cond" panose="020B0604020202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6644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Lying Spirit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 fontScale="92500" lnSpcReduction="10000"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5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L</a:t>
            </a:r>
            <a:r>
              <a:rPr lang="x-none" sz="5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uk</a:t>
            </a:r>
            <a:r>
              <a:rPr lang="en-US" sz="5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e</a:t>
            </a:r>
            <a:r>
              <a:rPr lang="x-none" sz="5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9:57</a:t>
            </a:r>
            <a:endParaRPr lang="en-US" sz="54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endParaRPr lang="en-US" sz="5400" dirty="0">
              <a:solidFill>
                <a:srgbClr val="292F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5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 </a:t>
            </a:r>
            <a:r>
              <a:rPr lang="en-US" sz="5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57</a:t>
            </a:r>
            <a:r>
              <a:rPr lang="x-none" sz="5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And it came to pass, that, as they went in the way, a certain </a:t>
            </a:r>
            <a:r>
              <a:rPr lang="x-none" sz="54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man</a:t>
            </a:r>
            <a:r>
              <a:rPr lang="x-none" sz="54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said unto him, Lord, I will follow thee whithersoever thou goest. </a:t>
            </a:r>
            <a:endParaRPr lang="en-US" sz="5400" dirty="0">
              <a:solidFill>
                <a:srgbClr val="292F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95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Lying Spirit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8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Luk</a:t>
            </a:r>
            <a:r>
              <a:rPr lang="en-US" sz="48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e</a:t>
            </a:r>
            <a:r>
              <a:rPr lang="x-none" sz="48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9:62</a:t>
            </a:r>
            <a:endParaRPr lang="en-US" sz="48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endParaRPr lang="en-US" sz="4800" dirty="0">
              <a:solidFill>
                <a:srgbClr val="218282"/>
              </a:solidFill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48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62</a:t>
            </a:r>
            <a:r>
              <a:rPr lang="x-none" sz="48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 </a:t>
            </a:r>
            <a:r>
              <a:rPr lang="x-none" sz="48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And Jesus said unto him, </a:t>
            </a:r>
            <a:r>
              <a:rPr lang="x-none" sz="4800" dirty="0">
                <a:solidFill>
                  <a:srgbClr val="DA3737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No man, having put his hand to the plough, and looking back, is fit for the kingdom of God.</a:t>
            </a:r>
            <a:r>
              <a:rPr lang="x-none" sz="48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 </a:t>
            </a:r>
            <a:endParaRPr lang="en-US" sz="4800" dirty="0">
              <a:solidFill>
                <a:srgbClr val="292F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579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GATHERER OR SCATTERER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Matthew 12:30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6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 </a:t>
            </a:r>
            <a:r>
              <a:rPr lang="en-US" sz="6000" dirty="0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 that is not with me is </a:t>
            </a:r>
            <a:r>
              <a:rPr lang="en-US" sz="6000" b="1" u="sng" dirty="0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against</a:t>
            </a:r>
            <a:r>
              <a:rPr lang="en-US" sz="6000" dirty="0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me; and he that </a:t>
            </a:r>
            <a:r>
              <a:rPr lang="en-US" sz="6000" b="1" u="sng" dirty="0" err="1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gathereth</a:t>
            </a:r>
            <a:r>
              <a:rPr lang="en-US" sz="6000" dirty="0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not with me </a:t>
            </a:r>
            <a:r>
              <a:rPr lang="en-US" sz="6000" b="1" dirty="0" err="1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scattereth</a:t>
            </a:r>
            <a:r>
              <a:rPr lang="en-US" sz="6000" dirty="0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abroad.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245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GATHERER OR SCATTERER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Luke 11:23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6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 </a:t>
            </a:r>
            <a:r>
              <a:rPr lang="en-US" sz="6000" dirty="0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 that is not with me is against me: and he that </a:t>
            </a:r>
            <a:r>
              <a:rPr lang="en-US" sz="6000" dirty="0" err="1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gathereth</a:t>
            </a:r>
            <a:r>
              <a:rPr lang="en-US" sz="6000" dirty="0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not with me </a:t>
            </a:r>
            <a:r>
              <a:rPr lang="en-US" sz="6000" dirty="0" err="1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scattereth</a:t>
            </a:r>
            <a:r>
              <a:rPr lang="en-US" sz="6000" dirty="0">
                <a:solidFill>
                  <a:srgbClr val="DA373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31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GATHERER OR SCATTERER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Proverbs 17:4 (NASB)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4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4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 evildoer listens to wicked lips; A </a:t>
            </a:r>
            <a:r>
              <a:rPr lang="en-US" sz="5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liar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pays attention to a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destructive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tongue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914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GATHERER OR SCATTERER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 fontScale="92500" lnSpcReduction="20000"/>
          </a:bodyPr>
          <a:lstStyle/>
          <a:p>
            <a:pPr marL="0" marR="0"/>
            <a:endParaRPr lang="en-US" sz="4800" i="1" dirty="0">
              <a:effectLst/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4800" i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When we listen to Gossip, we give our self’s over to a Lying Spirit… </a:t>
            </a:r>
          </a:p>
          <a:p>
            <a:pPr marL="0" marR="0"/>
            <a:r>
              <a:rPr lang="en-US" sz="4800" i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</a:t>
            </a:r>
            <a:endParaRPr lang="en-US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/>
            <a:r>
              <a:rPr lang="en-US" sz="4800" i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The symptoms’ of a </a:t>
            </a:r>
            <a:r>
              <a:rPr lang="en-US" sz="4800" b="1" i="1" u="sng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lying</a:t>
            </a:r>
            <a:r>
              <a:rPr lang="en-US" sz="4800" i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 </a:t>
            </a:r>
            <a:r>
              <a:rPr lang="en-US" sz="4800" b="1" i="1" u="sng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Spirit</a:t>
            </a:r>
            <a:r>
              <a:rPr lang="en-US" sz="4800" i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 are:  Strong Deceptions; Religious Bondages; </a:t>
            </a:r>
            <a:r>
              <a:rPr lang="en-US" sz="4800" i="1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Gossip,Slander</a:t>
            </a:r>
            <a:r>
              <a:rPr lang="en-US" sz="4800" i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, lies, Flattery , teaching what is False…                                                                                                                                                          </a:t>
            </a:r>
            <a:endParaRPr lang="en-US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201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GOSSIPING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834601" cy="595788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Romans 1:28-30 (NASB)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28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just as they did not see fit to acknowledge God any longer,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gave them over to a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depraved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to do those things which are not proper, </a:t>
            </a:r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29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being filled with all unrighteousness, wickedness, greed, evil; full of envy, murder,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strife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deceit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malice;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they are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gossips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30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slanderers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haters of God, insolent, arrogant, boastful, inventors of evil, disobedient to parents, </a:t>
            </a:r>
            <a:r>
              <a:rPr lang="en-US" sz="3600" i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 </a:t>
            </a:r>
            <a:endParaRPr lang="en-US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i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Even if the stories ARE </a:t>
            </a:r>
            <a:r>
              <a:rPr lang="en-US" sz="3600" i="1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true,we</a:t>
            </a:r>
            <a:r>
              <a:rPr lang="en-US" sz="3600" i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 do not have the right to inform everyone else about it. Jesus said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322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GOSSIPING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Matthew 12:35-37 (KJV)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effectLst/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35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good man out of the good treasure of the heart bringeth forth good things: and an evil man out of the evil treasure bringeth forth evil things.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36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 I say unto you, That every </a:t>
            </a:r>
            <a:r>
              <a:rPr lang="en-US" sz="4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idle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word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that men shall </a:t>
            </a:r>
            <a:r>
              <a:rPr lang="en-US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speak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they shall </a:t>
            </a:r>
            <a:r>
              <a:rPr lang="en-US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give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account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thereof in the day of judgment.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37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by thy </a:t>
            </a:r>
            <a:r>
              <a:rPr lang="en-US" sz="4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words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thou </a:t>
            </a:r>
            <a:r>
              <a:rPr lang="en-US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shalt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be </a:t>
            </a:r>
            <a:r>
              <a:rPr lang="en-US" sz="4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justified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by thy </a:t>
            </a:r>
            <a:r>
              <a:rPr lang="en-US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words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thou shalt be </a:t>
            </a:r>
            <a:r>
              <a:rPr lang="en-US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condemned</a:t>
            </a:r>
            <a:r>
              <a:rPr lang="en-US" sz="4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602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SOURCE OF ALL LIES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John 8:44-45 (KJV)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44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Ye are of </a:t>
            </a:r>
            <a:r>
              <a:rPr lang="en-US" sz="40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your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father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devil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the lusts of your father ye will do. He was a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murderer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from the </a:t>
            </a:r>
            <a:r>
              <a:rPr lang="en-US" sz="4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beginning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abode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the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truth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because there is no truth in him. When he </a:t>
            </a:r>
            <a:r>
              <a:rPr lang="en-US" sz="4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speaketh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 lie, he </a:t>
            </a:r>
            <a:r>
              <a:rPr lang="en-US" sz="4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speaketh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his own: for he is a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liar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the </a:t>
            </a:r>
            <a:r>
              <a:rPr lang="en-US" sz="4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father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it.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45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because I tell </a:t>
            </a:r>
            <a:r>
              <a:rPr lang="en-US" sz="40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4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truth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ye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believe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019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NAUGHTY TONUGE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 fontScale="47500" lnSpcReduction="2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8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Proverbs 6:12-15 (KJV)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8400" b="1" dirty="0">
              <a:effectLst/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67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12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 </a:t>
            </a:r>
            <a:r>
              <a:rPr lang="en-US" sz="7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naughty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7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person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 wicked man, walketh with a froward mouth. </a:t>
            </a:r>
            <a:r>
              <a:rPr lang="en-US" sz="67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13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He </a:t>
            </a:r>
            <a:r>
              <a:rPr lang="en-US" sz="76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winketh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his </a:t>
            </a:r>
            <a:r>
              <a:rPr lang="en-US" sz="7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eyes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he </a:t>
            </a:r>
            <a:r>
              <a:rPr lang="en-US" sz="7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speaketh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his feet, he </a:t>
            </a:r>
            <a:r>
              <a:rPr lang="en-US" sz="76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teacheth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his </a:t>
            </a:r>
            <a:r>
              <a:rPr lang="en-US" sz="7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fingers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en-US" sz="67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14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7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Frowardness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7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his heart, he </a:t>
            </a:r>
            <a:r>
              <a:rPr lang="en-US" sz="7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deviseth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mischief continually; he </a:t>
            </a:r>
            <a:r>
              <a:rPr lang="en-US" sz="7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soweth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7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discord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67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15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Therefore shall his </a:t>
            </a:r>
            <a:r>
              <a:rPr lang="en-US" sz="7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calamity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come suddenly; suddenly shall he be </a:t>
            </a:r>
            <a:r>
              <a:rPr lang="en-US" sz="7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broken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without </a:t>
            </a:r>
            <a:r>
              <a:rPr lang="en-US" sz="7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remedy</a:t>
            </a: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													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			                 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76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Naughty </a:t>
            </a:r>
            <a:r>
              <a:rPr lang="en-US" sz="7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#1100 { Bel-</a:t>
            </a:r>
            <a:r>
              <a:rPr lang="en-US" sz="76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eyah</a:t>
            </a:r>
            <a:r>
              <a:rPr lang="en-US" sz="7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-al} without </a:t>
            </a:r>
            <a:r>
              <a:rPr lang="en-US" sz="76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profit,worthlessness,destruction,ungodly</a:t>
            </a:r>
            <a:r>
              <a:rPr lang="en-US" sz="7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Belial…  </a:t>
            </a: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646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ARE YOU A BELIAL WORSHIPPER ?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Corinthians 6:15-18 (NASB)</a:t>
            </a:r>
            <a:r>
              <a:rPr lang="en-US" sz="32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effectLst/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15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Or what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harmony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has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Christ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Belial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or what has a believer in common with an unbeliever? </a:t>
            </a:r>
            <a:r>
              <a:rPr lang="en-US" sz="16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16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Or what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agreement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has the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temple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idols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For we are the temple of the living God; just as God said, " I </a:t>
            </a:r>
            <a:r>
              <a:rPr lang="en-US" sz="32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WILL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DWELL IN THEM AND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WALK AMONG THEM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A</a:t>
            </a:r>
            <a:r>
              <a:rPr lang="en-US" sz="32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 </a:t>
            </a:r>
            <a:r>
              <a:rPr lang="en-US" sz="32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WILL BE THEIR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</a:t>
            </a:r>
            <a:r>
              <a:rPr lang="en-US" sz="32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THEY SHALL BE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</a:t>
            </a:r>
            <a:r>
              <a:rPr lang="en-US" sz="32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 PEOPLE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6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17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" Therefore, </a:t>
            </a:r>
            <a:r>
              <a:rPr lang="en-US" sz="32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COME OUT FROM THEIR MIDST AND BE SEPARATE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," says the Lord. "A</a:t>
            </a:r>
            <a:r>
              <a:rPr lang="en-US" sz="32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ND DO NOT TOUCH WHAT IS UNCLEAN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And I will welcome you. </a:t>
            </a:r>
            <a:r>
              <a:rPr lang="en-US" sz="16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18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" And I will be a father to you, And you shall be sons and daughters to Me," Says the Lord Almighty.      </a:t>
            </a: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009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ARE YOU A BELIAL WORSHIPPER ?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Proverbs 6:12-15 (AMP 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solidFill>
                <a:srgbClr val="44546A">
                  <a:lumMod val="50000"/>
                </a:srgb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12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worthless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person, a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wicked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man, is he who goes about with a perverse (contrary, wayward) mouth. </a:t>
            </a:r>
            <a:r>
              <a:rPr lang="en-US" sz="36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13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He winks with his eyes, he speaks by shuffling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tapping with his feet, he makes signs [to mislead and deceive]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teaches with his fingers. </a:t>
            </a:r>
            <a:r>
              <a:rPr lang="en-US" sz="36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14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Willful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contrary in his heart, he devises trouble, vexation,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evil continually; he lets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loose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discord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sows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it. </a:t>
            </a:r>
            <a:r>
              <a:rPr lang="en-US" sz="36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15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Therefore upon him shall the crushing weight of calamity come suddenly; suddenly shall</a:t>
            </a:r>
            <a:r>
              <a:rPr kumimoji="0" lang="en-US" sz="4000" b="0" i="0" u="none" strike="noStrike" kern="1200" cap="none" spc="3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he be </a:t>
            </a:r>
            <a:r>
              <a:rPr kumimoji="0" lang="en-US" sz="4000" b="1" i="0" u="sng" strike="noStrike" kern="1200" cap="none" spc="3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broken</a:t>
            </a:r>
            <a:r>
              <a:rPr kumimoji="0" lang="en-US" sz="4000" b="0" i="0" u="none" strike="noStrike" kern="1200" cap="none" spc="3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and that without </a:t>
            </a:r>
            <a:r>
              <a:rPr kumimoji="0" lang="en-US" sz="4000" b="1" i="0" u="none" strike="noStrike" kern="1200" cap="none" spc="3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remedy</a:t>
            </a:r>
            <a:r>
              <a:rPr kumimoji="0" lang="en-US" sz="4000" b="0" i="0" u="none" strike="noStrike" kern="1200" cap="none" spc="3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    </a:t>
            </a:r>
            <a:endParaRPr lang="en-US" sz="9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493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YOUR LIFE FOLLOWS YOUR WORDS </a:t>
            </a:r>
            <a:endParaRPr lang="en-US" sz="48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Proverbs 18:20-21 (AMP)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20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man's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[moral] self shall be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filled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fruit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his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mouth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and with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consequence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his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words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he must be satisfied [whether good or evil].                           </a:t>
            </a:r>
            <a:r>
              <a:rPr lang="en-US" sz="4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21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Death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life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are in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power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tongue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they who indulge in it shall eat the fruit of it [for death or life]. </a:t>
            </a:r>
            <a:endParaRPr lang="en-US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286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YOUR LIFE FOLLOWS YOUR WORDS </a:t>
            </a:r>
            <a:endParaRPr lang="en-US" sz="48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Proverbs 18:7-8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7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 fool's </a:t>
            </a: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mouth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 his </a:t>
            </a:r>
            <a:r>
              <a:rPr lang="en-US" sz="6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ruin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His </a:t>
            </a: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lips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are a </a:t>
            </a:r>
            <a:r>
              <a:rPr lang="en-US" sz="6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trap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his soul. </a:t>
            </a:r>
            <a:r>
              <a:rPr lang="en-US" sz="4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8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The words of a gossip are swallowed greedily, and they go down into a </a:t>
            </a:r>
            <a:r>
              <a:rPr lang="en-US" sz="6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person's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innermost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being</a:t>
            </a: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6196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YOUR LIFE FOLLOWS YOUR WORDS </a:t>
            </a:r>
            <a:endParaRPr lang="en-US" sz="48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Proverbs 16:28 (AMP)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atin typeface="Verdana" panose="020B0604030504040204" pitchFamily="34" charset="0"/>
                <a:ea typeface="Times New Roman" panose="02020603050405020304" pitchFamily="18" charset="0"/>
              </a:rPr>
              <a:t> </a:t>
            </a:r>
            <a:endParaRPr lang="en-US" sz="4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28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 perverse man sows strife, and a </a:t>
            </a:r>
            <a:r>
              <a:rPr lang="en-US" sz="4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whisperer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separates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close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friends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10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[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9512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STRONG DELUSIONS </a:t>
            </a:r>
            <a:endParaRPr lang="en-US" sz="48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 fontScale="92500"/>
          </a:bodyPr>
          <a:lstStyle/>
          <a:p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Thess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2:9-12 (AMP)</a:t>
            </a:r>
          </a:p>
          <a:p>
            <a:r>
              <a:rPr lang="en-US" sz="1600" b="1" dirty="0">
                <a:latin typeface="Verdana" panose="020B0604030504040204" pitchFamily="34" charset="0"/>
                <a:ea typeface="Times New Roman" panose="02020603050405020304" pitchFamily="18" charset="0"/>
              </a:rPr>
              <a:t>9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coming [of the lawless one, the antichrist] is through the activity </a:t>
            </a:r>
            <a:r>
              <a:rPr lang="en-US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working of Satan and will be attended by great power and with all sorts of [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pretended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 miracles and signs </a:t>
            </a:r>
            <a:r>
              <a:rPr lang="en-US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delusive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marvels—[all of them]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lying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wonders—</a:t>
            </a:r>
            <a:r>
              <a:rPr lang="en-US" sz="18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10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by unlimited seduction to evil </a:t>
            </a:r>
            <a:r>
              <a:rPr lang="en-US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all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wicked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deception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for those who are perishing (going to perdition)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because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they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welcome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Truth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refused to love it that they might be saved.                                                                                             </a:t>
            </a:r>
            <a:r>
              <a:rPr lang="en-US" sz="18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11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Therefore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sends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upon them a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misleading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influence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 working of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error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strong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delusion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make them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believe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what is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false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12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In order that all may be judged </a:t>
            </a:r>
            <a:r>
              <a:rPr lang="en-US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condemned who did </a:t>
            </a:r>
            <a:r>
              <a:rPr lang="en-US" sz="3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believe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[who refused to adhere to, trust in, and rely on] the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Truth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but [instead] took pleasure in unrighteousness. </a:t>
            </a:r>
          </a:p>
        </p:txBody>
      </p:sp>
    </p:spTree>
    <p:extLst>
      <p:ext uri="{BB962C8B-B14F-4D97-AF65-F5344CB8AC3E}">
        <p14:creationId xmlns:p14="http://schemas.microsoft.com/office/powerpoint/2010/main" val="1359889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SPIRIT OF TRUTH </a:t>
            </a:r>
            <a:endParaRPr lang="en-US" sz="48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 lnSpcReduction="10000"/>
          </a:bodyPr>
          <a:lstStyle/>
          <a:p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John 16:13 &amp; 15 (AMP)</a:t>
            </a:r>
          </a:p>
          <a:p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But when He,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Spirit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Truth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(the Truth-giving Spirit) comes, He will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you into all the Truth (the whole, full Truth, </a:t>
            </a:r>
          </a:p>
          <a:p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</a:t>
            </a:r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Everything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that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Father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has is Mine. That is what I meant when I said that He [the Spirit] will take the things that are Mine and will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reveal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(declare, disclose,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transmit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it to you.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52613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THY WORD IS TRUTH </a:t>
            </a:r>
            <a:endParaRPr lang="en-US" sz="48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5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JOHN 17:2 (NASB)</a:t>
            </a:r>
            <a:r>
              <a:rPr lang="en-US" sz="3600" b="1" dirty="0">
                <a:latin typeface="Verdana" panose="020B0604030504040204" pitchFamily="34" charset="0"/>
                <a:ea typeface="Times New Roman" panose="02020603050405020304" pitchFamily="18" charset="0"/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effectLst/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2</a:t>
            </a:r>
            <a:r>
              <a:rPr lang="en-US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E</a:t>
            </a:r>
            <a:r>
              <a:rPr lang="en-US" sz="5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ven as You gave Him </a:t>
            </a:r>
            <a:r>
              <a:rPr lang="en-US" sz="5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authority</a:t>
            </a:r>
            <a:r>
              <a:rPr lang="en-US" sz="5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over all </a:t>
            </a:r>
            <a:r>
              <a:rPr lang="en-US" sz="5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flesh</a:t>
            </a:r>
            <a:r>
              <a:rPr lang="en-US" sz="5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that to all whom You have given Him, He may give </a:t>
            </a:r>
            <a:r>
              <a:rPr lang="en-US" sz="5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eternal</a:t>
            </a:r>
            <a:r>
              <a:rPr lang="en-US" sz="5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life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667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THY WORD IS TRUTH </a:t>
            </a:r>
            <a:endParaRPr lang="en-US" sz="48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John 17:12 (NASB)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12</a:t>
            </a: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While I was with them, I was </a:t>
            </a:r>
            <a:r>
              <a:rPr lang="en-US" sz="48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keeping</a:t>
            </a:r>
            <a:r>
              <a:rPr lang="en-US" sz="4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them</a:t>
            </a:r>
            <a:r>
              <a:rPr lang="en-US" sz="4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Your </a:t>
            </a:r>
            <a:r>
              <a:rPr lang="en-US" sz="4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name</a:t>
            </a:r>
            <a:r>
              <a:rPr lang="en-US" sz="4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which You have given Me; and I </a:t>
            </a:r>
            <a:r>
              <a:rPr lang="en-US" sz="48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guarded</a:t>
            </a:r>
            <a:r>
              <a:rPr lang="en-US" sz="4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them and not one of them </a:t>
            </a:r>
            <a:r>
              <a:rPr lang="en-US" sz="4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perished</a:t>
            </a:r>
            <a:r>
              <a:rPr lang="en-US" sz="4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but the son of perdition, so that the Scripture would be fulfilled</a:t>
            </a:r>
            <a:endParaRPr lang="en-US" sz="4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487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THY WORD IS TRUTH </a:t>
            </a:r>
            <a:endParaRPr lang="en-US" sz="48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2011105" cy="595788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John 17:15-19 (NASB)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15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do not ask You to take them out of the world, but to </a:t>
            </a:r>
            <a:r>
              <a:rPr lang="en-US" sz="4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keep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them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from the </a:t>
            </a:r>
            <a:r>
              <a:rPr lang="en-US" sz="4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evil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</a:t>
            </a:r>
            <a:r>
              <a:rPr lang="en-US" sz="40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</a:t>
            </a:r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17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Sanctify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them in the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truth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Your </a:t>
            </a:r>
            <a:r>
              <a:rPr lang="en-US" sz="4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word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truth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18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 You sent Me into the world, I also have sent them into the world.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19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their sakes I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sanctify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Myself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that they themselves also may be </a:t>
            </a:r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sanctified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</a:t>
            </a:r>
            <a:r>
              <a:rPr lang="en-US" sz="40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truth</a:t>
            </a:r>
            <a:r>
              <a:rPr lang="en-US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402978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cean design template.potx" id="{466E1E68-C1A8-4BB0-BC55-494FA3A4D8AF}" vid="{0F04AA04-35D5-4457-B275-01E58ADDD7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D6C63E-22D9-40FD-AF90-6F5632A430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DC6412-8CE7-4C8A-96E9-2669F16D17E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http://purl.org/dc/elements/1.1/"/>
    <ds:schemaRef ds:uri="http://schemas.microsoft.com/office/2006/metadata/properties"/>
    <ds:schemaRef ds:uri="a4f35948-e619-41b3-aa29-22878b09cf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F195433-C13C-4992-BB9A-17B0DB253F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design template</Template>
  <TotalTime>433</TotalTime>
  <Words>1494</Words>
  <Application>Microsoft Office PowerPoint</Application>
  <PresentationFormat>Widescreen</PresentationFormat>
  <Paragraphs>118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Curlz MT</vt:lpstr>
      <vt:lpstr>Georgia Pro Cond</vt:lpstr>
      <vt:lpstr>Times New Roman</vt:lpstr>
      <vt:lpstr>Verdana</vt:lpstr>
      <vt:lpstr>Ocean design template</vt:lpstr>
      <vt:lpstr> </vt:lpstr>
      <vt:lpstr>A Lying Spirit</vt:lpstr>
      <vt:lpstr>A Lying Spirit</vt:lpstr>
      <vt:lpstr>GATHERER OR SCATTERER</vt:lpstr>
      <vt:lpstr>GATHERER OR SCATTERER</vt:lpstr>
      <vt:lpstr>GATHERER OR SCATTERER</vt:lpstr>
      <vt:lpstr>GATHERER OR SCATTERER</vt:lpstr>
      <vt:lpstr> GOSSIPING </vt:lpstr>
      <vt:lpstr> GOSSIPING </vt:lpstr>
      <vt:lpstr> THE SOURCE OF ALL LIES </vt:lpstr>
      <vt:lpstr>A NAUGHTY TONUGE </vt:lpstr>
      <vt:lpstr>ARE YOU A BELIAL WORSHIPPER ? </vt:lpstr>
      <vt:lpstr>ARE YOU A BELIAL WORSHIPPER ? </vt:lpstr>
      <vt:lpstr>YOUR LIFE FOLLOWS YOUR WORDS </vt:lpstr>
      <vt:lpstr>YOUR LIFE FOLLOWS YOUR WORDS </vt:lpstr>
      <vt:lpstr>YOUR LIFE FOLLOWS YOUR WORDS </vt:lpstr>
      <vt:lpstr>STRONG DELUSIONS </vt:lpstr>
      <vt:lpstr>THE SPIRIT OF TRUTH </vt:lpstr>
      <vt:lpstr>THY WORD IS TRUTH </vt:lpstr>
      <vt:lpstr>THY WORD IS TRUTH </vt:lpstr>
      <vt:lpstr>THY WORD IS TRUTH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MOTHER’S DAY</dc:title>
  <dc:creator>John Phillips IV</dc:creator>
  <cp:lastModifiedBy>John Phillips IV</cp:lastModifiedBy>
  <cp:revision>28</cp:revision>
  <dcterms:created xsi:type="dcterms:W3CDTF">2018-05-13T02:44:35Z</dcterms:created>
  <dcterms:modified xsi:type="dcterms:W3CDTF">2025-07-20T04:10:07Z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74065000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