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1"/>
  </p:notesMasterIdLst>
  <p:handoutMasterIdLst>
    <p:handoutMasterId r:id="rId22"/>
  </p:handoutMasterIdLst>
  <p:sldIdLst>
    <p:sldId id="280" r:id="rId5"/>
    <p:sldId id="268" r:id="rId6"/>
    <p:sldId id="299" r:id="rId7"/>
    <p:sldId id="300" r:id="rId8"/>
    <p:sldId id="311" r:id="rId9"/>
    <p:sldId id="312" r:id="rId10"/>
    <p:sldId id="31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5E1F61-6E85-4ADC-ADFC-5CA61C02ED06}" v="3" dt="2023-10-08T04:09:54.447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5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55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87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27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20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81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56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91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11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07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23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93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51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41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49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0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8/2/2025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8/2/2025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8/2/2025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8/2/2025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8/2/2025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8/2/2025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8/2/2025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esigners-original.blogspot.com/2012/07/wisdom-word-wednesday-trust-in-every.html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ickr.com/photos/tinkerandrove/33434132563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theflatearth.altervista.org/portals-heaven-ancient-gates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piraling galaxy in space&#10;&#10;Description automatically generated with medium confidence">
            <a:extLst>
              <a:ext uri="{FF2B5EF4-FFF2-40B4-BE49-F238E27FC236}">
                <a16:creationId xmlns:a16="http://schemas.microsoft.com/office/drawing/2014/main" id="{948E12D2-4DB5-C0F4-36C6-506FBE4A4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7E001A1B-7248-465E-9477-43464AF799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32" y="2855761"/>
            <a:ext cx="2283274" cy="11464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8874" y="713064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6" tooltip="https://www.flickr.com/photos/tinkerandrove/3343413256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063" y="2344767"/>
            <a:ext cx="11147462" cy="2640458"/>
          </a:xfrm>
        </p:spPr>
        <p:txBody>
          <a:bodyPr/>
          <a:lstStyle/>
          <a:p>
            <a:r>
              <a:rPr lang="en-US" sz="6600" dirty="0">
                <a:solidFill>
                  <a:schemeClr val="bg1"/>
                </a:solidFill>
                <a:latin typeface="Engravers MT" panose="02090707080505020304" pitchFamily="18" charset="0"/>
              </a:rPr>
              <a:t>Ancient portals</a:t>
            </a:r>
            <a:br>
              <a:rPr lang="en-US" sz="6600" dirty="0">
                <a:solidFill>
                  <a:schemeClr val="bg1"/>
                </a:solidFill>
                <a:latin typeface="Engravers MT" panose="02090707080505020304" pitchFamily="18" charset="0"/>
              </a:rPr>
            </a:br>
            <a:br>
              <a:rPr lang="en-US" sz="6600" dirty="0">
                <a:solidFill>
                  <a:schemeClr val="bg1"/>
                </a:solidFill>
                <a:latin typeface="Engravers MT" panose="02090707080505020304" pitchFamily="18" charset="0"/>
              </a:rPr>
            </a:br>
            <a:r>
              <a:rPr lang="en-US" sz="6600" dirty="0">
                <a:solidFill>
                  <a:schemeClr val="bg1"/>
                </a:solidFill>
                <a:latin typeface="Engravers MT" panose="02090707080505020304" pitchFamily="18" charset="0"/>
              </a:rPr>
              <a:t> of heaven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034"/>
            <a:ext cx="12161339" cy="57154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Apostle Dan Peters                                                                8-3-25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15185" y="71816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43573" y="7148335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50" y="715808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BF854B-4C07-C69B-0B8E-924D0D5C0098}"/>
              </a:ext>
            </a:extLst>
          </p:cNvPr>
          <p:cNvSpPr txBox="1"/>
          <p:nvPr/>
        </p:nvSpPr>
        <p:spPr>
          <a:xfrm>
            <a:off x="3510098" y="7096526"/>
            <a:ext cx="2088065" cy="58477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3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5E5F8F-4FD1-4B5D-9F2E-345AA292F530}"/>
              </a:ext>
            </a:extLst>
          </p:cNvPr>
          <p:cNvSpPr txBox="1"/>
          <p:nvPr/>
        </p:nvSpPr>
        <p:spPr>
          <a:xfrm>
            <a:off x="5879690" y="5739269"/>
            <a:ext cx="184731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rtlCol="0" anchor="ctr" anchorCtr="1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07E1CA-0912-4350-B338-255D9392FD4D}"/>
              </a:ext>
            </a:extLst>
          </p:cNvPr>
          <p:cNvSpPr txBox="1"/>
          <p:nvPr/>
        </p:nvSpPr>
        <p:spPr>
          <a:xfrm>
            <a:off x="3915185" y="5739269"/>
            <a:ext cx="6174658" cy="58477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 Partnering With God )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7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60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Garden Temple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700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Genesis 2:8-10 (KJV)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the </a:t>
            </a:r>
            <a:r>
              <a:rPr lang="en-US" sz="54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God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planted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garden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eastward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Eden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there he put the man whom he had formed.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out of the ground made the </a:t>
            </a:r>
            <a:r>
              <a:rPr lang="en-US" sz="54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God to grow every tree that is pleasant to the sight, and good for food; the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also in the midst of the garden, and the tree of knowledge of good and evil.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a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river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went out of Eden to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water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garden; and from thence it was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parted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became into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four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heads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Note: Mountain Garden/ Tree of Life/ Water of Life</a:t>
            </a:r>
            <a:endParaRPr lang="en-US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JERUSALEM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250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Isaiah 2:1-5 (KJV)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word that Isaiah the son of </a:t>
            </a:r>
            <a:r>
              <a:rPr lang="en-US" sz="1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Amoz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saw concerning Judah and Jerusalem. </a:t>
            </a:r>
            <a:r>
              <a:rPr lang="en-US" sz="1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it shall </a:t>
            </a:r>
            <a:r>
              <a:rPr lang="en-US" sz="1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come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pass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US" sz="1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last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days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that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mountain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12800" b="1" u="sng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1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'S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house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shall be established in the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top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mountains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shall be exalted above the hills; and all nations shall flow unto it. </a:t>
            </a:r>
            <a:r>
              <a:rPr lang="en-US" sz="1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many people shall go and say, Come ye, and let us go up to the mountain of the </a:t>
            </a:r>
            <a:r>
              <a:rPr lang="en-US" sz="1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to the house of the God of Jacob; and he will teach us of his ways, and we will walk in his paths: for out of Zion shall go forth the law, and the word of the </a:t>
            </a:r>
            <a:r>
              <a:rPr lang="en-US" sz="1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from Jerusalem. </a:t>
            </a:r>
            <a:r>
              <a:rPr lang="en-US" sz="1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he shall judge among the nations, and shall rebuke many people: and they shall beat their swords into plowshares, and their spears into pruninghooks: nation shall not lift up sword against nation, neither shall they learn war any more. </a:t>
            </a:r>
            <a:r>
              <a:rPr lang="en-US" sz="1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O house of Jacob, come ye, and let us </a:t>
            </a:r>
            <a:r>
              <a:rPr lang="en-US" sz="1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walk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US" sz="1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light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12800" b="1" u="sng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1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7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HELPER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Nehemiah 6:15-16 &amp; 19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15 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So the </a:t>
            </a:r>
            <a:r>
              <a:rPr lang="en-US" sz="36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wall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was </a:t>
            </a:r>
            <a:r>
              <a:rPr lang="en-US" sz="36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finished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in the twenty and fifth </a:t>
            </a:r>
            <a:r>
              <a:rPr lang="en-US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day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of </a:t>
            </a:r>
            <a:r>
              <a:rPr lang="en-US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the month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Elul, in fifty and two days. 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 And it came to pass, that when all our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enemies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heard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thereof,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all the heathen that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about us saw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these things,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they were much cast down in their own eyes: for they perceived that this work was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wrought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our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 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19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 Also they reported his good deeds before me, and uttered my words to him. </a:t>
            </a:r>
            <a:r>
              <a:rPr lang="en-US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Tobiah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sent letters to put me in fear. </a:t>
            </a:r>
          </a:p>
        </p:txBody>
      </p:sp>
    </p:spTree>
    <p:extLst>
      <p:ext uri="{BB962C8B-B14F-4D97-AF65-F5344CB8AC3E}">
        <p14:creationId xmlns:p14="http://schemas.microsoft.com/office/powerpoint/2010/main" val="261188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HELPER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Heb</a:t>
            </a:r>
            <a:r>
              <a:rPr lang="en-US" sz="3600" b="1" dirty="0" err="1">
                <a:solidFill>
                  <a:srgbClr val="8D722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rews</a:t>
            </a:r>
            <a:r>
              <a:rPr lang="x-none" sz="36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13:5</a:t>
            </a:r>
            <a:r>
              <a:rPr lang="en-US" sz="36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-6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3600" dirty="0">
              <a:solidFill>
                <a:srgbClr val="292F33"/>
              </a:solidFill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 your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conversation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without covetousness;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be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content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with such things as ye have: for he hath said, I will never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leave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thee, nor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forsake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thee. 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6 So that we may boldly say, The </a:t>
            </a:r>
            <a:r>
              <a:rPr lang="en-US" sz="36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Lord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is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my </a:t>
            </a:r>
            <a:r>
              <a:rPr lang="en-US" sz="36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helper</a:t>
            </a:r>
            <a:r>
              <a:rPr lang="en-US" sz="36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and I will not fear what man shall do unto me. </a:t>
            </a:r>
          </a:p>
        </p:txBody>
      </p:sp>
    </p:spTree>
    <p:extLst>
      <p:ext uri="{BB962C8B-B14F-4D97-AF65-F5344CB8AC3E}">
        <p14:creationId xmlns:p14="http://schemas.microsoft.com/office/powerpoint/2010/main" val="4655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HELPER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Psalms 54:4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Behold, God </a:t>
            </a:r>
            <a:r>
              <a:rPr lang="en-US" sz="4800" i="1" dirty="0">
                <a:solidFill>
                  <a:srgbClr val="75757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mine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helper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the Lord </a:t>
            </a:r>
            <a:r>
              <a:rPr lang="en-US" sz="4800" i="1" dirty="0">
                <a:solidFill>
                  <a:srgbClr val="75757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them that uphold my soul.</a:t>
            </a:r>
          </a:p>
        </p:txBody>
      </p:sp>
    </p:spTree>
    <p:extLst>
      <p:ext uri="{BB962C8B-B14F-4D97-AF65-F5344CB8AC3E}">
        <p14:creationId xmlns:p14="http://schemas.microsoft.com/office/powerpoint/2010/main" val="3028117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PARTERING WITH GOD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Joh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15:13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-16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n-US" sz="3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13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Greater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love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hath no man than this, that a man lay down his life for his friends.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14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Ye are my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friends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, if ye do whatsoever I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command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you.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15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Henceforth I call you not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servants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; for the servant knoweth not what his lord doeth: but I have called you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friends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; for all things that I have heard of my Father I have made known unto you.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16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Ye have not chosen me, but I have chosen you, and </a:t>
            </a:r>
            <a:r>
              <a:rPr lang="x-none" sz="3600" b="1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ordained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you, that ye should go and bring forth fruit, and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that</a:t>
            </a:r>
            <a:r>
              <a:rPr lang="x-none" sz="3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36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your fruit should remain: that whatsoever ye shall ask of the Father in my name, he may give it you.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76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SANTUARY OF GOD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85000"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Ezekiel 28:13-15 &amp;18 (AMP) 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You were in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Eden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garden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every precious stone was your covering, the carnelian, topaz, jasper, chrysolite, beryl, onyx, sapphire, carbuncle, and emerald; and your settings and your sockets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engravings were wrought in gold. On the day that you were created they were prepared. 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You were the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anointed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cherub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covers with overshadowing [wings], and I set you so. You were upon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mountain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you walked up and down in the midst of the stones of fire [like the paved work of gleaming sapphire stone upon which the God of Israel walked on Mount Sinai]. 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You were blameless in your ways from the day you were created until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iniquity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guilt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were found in you. 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You have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profaned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your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sanctuaries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the multitude of your iniquities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enormity of your guilt, by the unrighteousness of your trade. Therefore I have brought forth a fire from your midst; it has consumed you, and I have reduced you to ashes upon the earth in the sight of all who looked at you. 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HOLY GHOST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Hebrews 9:8-11 (KJV)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Ghost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this signifying, that the way into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holiest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all was not yet made manifest, while as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tabernacle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was yet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standing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But Christ being come an high priest of good things to come, by a greater and more perfect tabernacle, not made with hands, that is to say, not of this building; </a:t>
            </a:r>
          </a:p>
        </p:txBody>
      </p:sp>
    </p:spTree>
    <p:extLst>
      <p:ext uri="{BB962C8B-B14F-4D97-AF65-F5344CB8AC3E}">
        <p14:creationId xmlns:p14="http://schemas.microsoft.com/office/powerpoint/2010/main" val="87207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HOLY GHOST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Psalm 118:22-24 (KJV)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stone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builders refused is become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stone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corner.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This is the </a:t>
            </a:r>
            <a:r>
              <a:rPr lang="en-US" sz="40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'S doing; it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marvellous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our eyes.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This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day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hath made; we will rejoice and be glad in it.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from him and went back and stood by the bank of the Jordan. </a:t>
            </a:r>
          </a:p>
        </p:txBody>
      </p:sp>
    </p:spTree>
    <p:extLst>
      <p:ext uri="{BB962C8B-B14F-4D97-AF65-F5344CB8AC3E}">
        <p14:creationId xmlns:p14="http://schemas.microsoft.com/office/powerpoint/2010/main" val="42029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 OPENED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Luke 3:21-22 (KJV)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Now when all the people were baptized, it came to pass, that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Jesus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also being baptized, and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praying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was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opened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the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Ghost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descended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a bodily shape like a dove upon him, and a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voice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came from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which said, Thou art my beloved Son; in thee I am well pleased. </a:t>
            </a:r>
          </a:p>
        </p:txBody>
      </p:sp>
    </p:spTree>
    <p:extLst>
      <p:ext uri="{BB962C8B-B14F-4D97-AF65-F5344CB8AC3E}">
        <p14:creationId xmlns:p14="http://schemas.microsoft.com/office/powerpoint/2010/main" val="200031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SCEPTER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 fontScale="77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Hebrews 1:5-8 (AMP)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to which of the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angels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did [God] ever say, You are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today I have begotten You [established You in an official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Sonship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relation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with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kingly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dignity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]? And again, I will be to Him a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Father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He will be to Me a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Moreover, when He brings the firstborn Son again into the habitable world, He says,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Let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all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angels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worship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Him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Referring to the angels He says, [God] Who makes His angels winds and His ministering servants flames of fire; </a:t>
            </a:r>
            <a:b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But as to the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He says to Him, Your throne, O God, is forever and ever (to the ages of the ages), and the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scepter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Your kingdom is a scepter of absolute righteousness (of justice and straightforwardness). </a:t>
            </a:r>
          </a:p>
        </p:txBody>
      </p:sp>
    </p:spTree>
    <p:extLst>
      <p:ext uri="{BB962C8B-B14F-4D97-AF65-F5344CB8AC3E}">
        <p14:creationId xmlns:p14="http://schemas.microsoft.com/office/powerpoint/2010/main" val="345617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SCEPTER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 1:51 (KJV)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51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he saith unto him, Verily, verily, I say unto you, Hereafter ye shall see heaven open, and the angels of God ascending and descending upon the Son of man.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1788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ANCIENT PATHS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Jeremiah 6:16 (ESV</a:t>
            </a:r>
            <a:r>
              <a:rPr lang="en-US" sz="6000" b="1" kern="16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en-US" sz="4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16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Thus says the </a:t>
            </a:r>
            <a:r>
              <a:rPr lang="en-US" sz="60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“Stand by the roads, and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look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ask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the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ancient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paths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 where the good way is; and walk in it, and find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rest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your souls. </a:t>
            </a:r>
          </a:p>
        </p:txBody>
      </p:sp>
    </p:spTree>
    <p:extLst>
      <p:ext uri="{BB962C8B-B14F-4D97-AF65-F5344CB8AC3E}">
        <p14:creationId xmlns:p14="http://schemas.microsoft.com/office/powerpoint/2010/main" val="133617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GATEWAY TO HEAVEN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Genesis 28:12 (AMP)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12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dreamed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there was a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ladder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set up on the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earth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the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top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it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reached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the </a:t>
            </a:r>
            <a:r>
              <a:rPr lang="en-US" sz="4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angels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were ascending and descending on it!         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727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GATEWAY TO HEAVEN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17" y="616449"/>
            <a:ext cx="11948844" cy="615422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Genesis 28:15-17 (AMP)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15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behold, I am with you and will keep (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watch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you with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take notice of) you wherever you may go, and I will bring you back to this land; for I will not leave you until I have done all of which I have told you. </a:t>
            </a:r>
            <a:r>
              <a:rPr lang="en-US" sz="2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16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Jacob awoke from his sleep and he said, Surely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in this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place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I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know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it. </a:t>
            </a:r>
            <a:r>
              <a:rPr lang="en-US" sz="2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17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He was afraid and said, How to be feared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reverenced is this place! This is none other than the house of God, and this is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gateway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91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DC6412-8CE7-4C8A-96E9-2669F16D17E8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416</TotalTime>
  <Words>1592</Words>
  <Application>Microsoft Office PowerPoint</Application>
  <PresentationFormat>Widescreen</PresentationFormat>
  <Paragraphs>81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 Light</vt:lpstr>
      <vt:lpstr>Engravers MT</vt:lpstr>
      <vt:lpstr>Times New Roman</vt:lpstr>
      <vt:lpstr>Verdana</vt:lpstr>
      <vt:lpstr>Ocean design template</vt:lpstr>
      <vt:lpstr>Ancient portals   of heaven</vt:lpstr>
      <vt:lpstr>1st Garden Temple</vt:lpstr>
      <vt:lpstr>JERUSALEM</vt:lpstr>
      <vt:lpstr>THE HELPER</vt:lpstr>
      <vt:lpstr>THE HELPER</vt:lpstr>
      <vt:lpstr>THE HELPER</vt:lpstr>
      <vt:lpstr> PARTERING WITH GOD</vt:lpstr>
      <vt:lpstr>THE SANTUARY OF GOD</vt:lpstr>
      <vt:lpstr>THE HOLY GHOST</vt:lpstr>
      <vt:lpstr>THE HOLY GHOST</vt:lpstr>
      <vt:lpstr>HEAVEN OPENED</vt:lpstr>
      <vt:lpstr>THE SCEPTER</vt:lpstr>
      <vt:lpstr>THE SCEPTER</vt:lpstr>
      <vt:lpstr>ANCIENT PATHS</vt:lpstr>
      <vt:lpstr>A GATEWAY TO HEAVEN</vt:lpstr>
      <vt:lpstr>A GATEWAY TO HEAVEN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22</cp:revision>
  <dcterms:created xsi:type="dcterms:W3CDTF">2018-05-13T02:44:35Z</dcterms:created>
  <dcterms:modified xsi:type="dcterms:W3CDTF">2025-08-03T00:28:28Z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