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21"/>
  </p:notesMasterIdLst>
  <p:handoutMasterIdLst>
    <p:handoutMasterId r:id="rId22"/>
  </p:handoutMasterIdLst>
  <p:sldIdLst>
    <p:sldId id="259" r:id="rId5"/>
    <p:sldId id="268" r:id="rId6"/>
    <p:sldId id="280" r:id="rId7"/>
    <p:sldId id="281" r:id="rId8"/>
    <p:sldId id="282" r:id="rId9"/>
    <p:sldId id="291" r:id="rId10"/>
    <p:sldId id="292" r:id="rId11"/>
    <p:sldId id="283" r:id="rId12"/>
    <p:sldId id="284" r:id="rId13"/>
    <p:sldId id="287" r:id="rId14"/>
    <p:sldId id="288" r:id="rId15"/>
    <p:sldId id="289" r:id="rId16"/>
    <p:sldId id="290" r:id="rId17"/>
    <p:sldId id="294" r:id="rId18"/>
    <p:sldId id="295" r:id="rId19"/>
    <p:sldId id="29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ABAFA-9D90-4B6C-95A1-503043E46FAB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C7757-6264-420F-9201-02E9A21CB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9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5EB1F-8DE4-48C3-A804-A05846A4049F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115C9-E24C-4512-AA8B-319BB49F7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18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953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58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452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39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177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20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79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135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87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529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7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53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0436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123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6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4400" b="1" baseline="0"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0A0C-FFF2-4105-9F07-796FCC3D8DE3}" type="datetime1">
              <a:rPr lang="en-US" smtClean="0"/>
              <a:t>6/21/2025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5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10566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5pPr>
            <a:lvl6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6pPr>
            <a:lvl7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7pPr>
            <a:lvl8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8pPr>
            <a:lvl9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2905-D7E2-4171-961B-8EB802C66F9A}" type="datetime1">
              <a:rPr lang="en-US" smtClean="0"/>
              <a:t>6/21/2025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9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4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B47C-16BC-4A9F-9E6E-9D1F33DC8ABD}" type="datetime1">
              <a:rPr lang="en-US" smtClean="0"/>
              <a:t>6/21/2025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6pPr>
            <a:lvl7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7pPr>
            <a:lvl8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8pPr>
            <a:lvl9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 hasCustomPrompt="1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defRPr/>
            </a:lvl6pPr>
            <a:lvl7pPr>
              <a:buClr>
                <a:schemeClr val="tx2">
                  <a:lumMod val="50000"/>
                </a:schemeClr>
              </a:buClr>
              <a:defRPr/>
            </a:lvl7pPr>
            <a:lvl8pPr>
              <a:buClr>
                <a:schemeClr val="tx2">
                  <a:lumMod val="50000"/>
                </a:schemeClr>
              </a:buClr>
              <a:defRPr/>
            </a:lvl8pPr>
            <a:lvl9pPr>
              <a:buClr>
                <a:schemeClr val="tx2">
                  <a:lumMod val="50000"/>
                </a:schemeClr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3DF2-DD31-447B-89F4-CEF82A94D7A7}" type="datetime1">
              <a:rPr lang="en-US" smtClean="0"/>
              <a:t>6/21/2025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1BB0C-CFA8-4A1F-9AAE-D6B32E8256E7}" type="datetime1">
              <a:rPr lang="en-US" smtClean="0"/>
              <a:t>6/21/2025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4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348D-B72F-4FC3-A127-851C5E7B3A9E}" type="datetime1">
              <a:rPr lang="en-US" smtClean="0"/>
              <a:t>6/21/2025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0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EB1B-704A-4D5E-8D5F-456104532486}" type="datetime1">
              <a:rPr lang="en-US" smtClean="0"/>
              <a:t>6/21/2025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3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FBEB-CD4D-45C5-9851-D1FF1EB5AB85}" type="datetime1">
              <a:rPr lang="en-US" smtClean="0"/>
              <a:t>6/21/2025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0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6301232" y="1539240"/>
            <a:ext cx="4431538" cy="327279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B7EB-0ACD-4247-AA3F-1B0B49109B84}" type="datetime1">
              <a:rPr lang="en-US" smtClean="0"/>
              <a:t>6/21/2025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3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68D4-D432-4190-8060-492B59F98A87}" type="datetime1">
              <a:rPr lang="en-US" smtClean="0"/>
              <a:t>6/21/2025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7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4EF83-7D73-495D-9915-41737B990DFC}" type="datetime1">
              <a:rPr lang="en-US" smtClean="0"/>
              <a:t>6/21/2025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strike="noStrike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254F2F0-E062-4E41-9176-AEE9734E64AC}" type="datetime1">
              <a:rPr lang="en-US" smtClean="0"/>
              <a:pPr/>
              <a:t>6/21/2025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9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 cap="all" spc="50" baseline="0">
          <a:solidFill>
            <a:schemeClr val="tx2">
              <a:lumMod val="50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designers-original.blogspot.com/2012/07/wisdom-word-wednesday-trust-in-every.html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creativecommons.org/licenses/by/3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lickr.com/photos/tinkerandrove/33434132563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s://thinkamazing.org/25-bible-verses-on-fruitfulness-and-productivity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ck/a?!&amp;&amp;p=ac16fe7f14d881424b8eb79b72c7ce8599c4cca82619fe7077163fbca0f19961JmltdHM9MTc1MDM3NzYwMA&amp;ptn=3&amp;ver=2&amp;hsh=4&amp;fclid=3a07526d-0380-6218-3648-47e4027163f1&amp;psq=define+supplications+kjv&amp;u=a1aHR0cHM6Ly93d3cuYmlibGVzdHVkeXRvb2xzLmNvbS9kaWN0aW9uYXJpZXMva2luZy1qYW1lcy1kaWN0aW9uYXJ5L3N1cHBsaWNhdGlvbi5odG1s&amp;ntb=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sitting at a table surrounded by people&#10;&#10;Description automatically generated">
            <a:extLst>
              <a:ext uri="{FF2B5EF4-FFF2-40B4-BE49-F238E27FC236}">
                <a16:creationId xmlns:a16="http://schemas.microsoft.com/office/drawing/2014/main" id="{E164DBA6-B445-4D74-B6D6-FC156DAA9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875" y="-32963"/>
            <a:ext cx="12192000" cy="6908650"/>
          </a:xfrm>
          <a:prstGeom prst="rect">
            <a:avLst/>
          </a:prstGeom>
        </p:spPr>
      </p:pic>
      <p:pic>
        <p:nvPicPr>
          <p:cNvPr id="5" name="Picture 4" descr="Text, whiteboard&#10;&#10;Description automatically generated">
            <a:extLst>
              <a:ext uri="{FF2B5EF4-FFF2-40B4-BE49-F238E27FC236}">
                <a16:creationId xmlns:a16="http://schemas.microsoft.com/office/drawing/2014/main" id="{7E001A1B-7248-465E-9477-43464AF799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" y="5590322"/>
            <a:ext cx="2933356" cy="12676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0F5B1F-8D72-4183-A5DB-02C304D80160}"/>
              </a:ext>
            </a:extLst>
          </p:cNvPr>
          <p:cNvSpPr txBox="1"/>
          <p:nvPr/>
        </p:nvSpPr>
        <p:spPr>
          <a:xfrm>
            <a:off x="4707711" y="7023782"/>
            <a:ext cx="2363579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55432A-FE7D-4CEF-8FF0-69A5B73AB33A}"/>
              </a:ext>
            </a:extLst>
          </p:cNvPr>
          <p:cNvSpPr txBox="1"/>
          <p:nvPr/>
        </p:nvSpPr>
        <p:spPr>
          <a:xfrm>
            <a:off x="8874" y="7130648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 dirty="0">
                <a:hlinkClick r:id="rId6" tooltip="https://www.flickr.com/photos/tinkerandrove/33434132563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7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0172" y="2845949"/>
            <a:ext cx="10318801" cy="1464068"/>
          </a:xfrm>
        </p:spPr>
        <p:txBody>
          <a:bodyPr/>
          <a:lstStyle/>
          <a:p>
            <a:r>
              <a:rPr lang="en-US" sz="6600" dirty="0">
                <a:solidFill>
                  <a:schemeClr val="bg1"/>
                </a:solidFill>
                <a:latin typeface="Elephant" panose="02020904090505020303" pitchFamily="18" charset="0"/>
              </a:rPr>
              <a:t>Court of Heaven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73" y="23368"/>
            <a:ext cx="12161339" cy="57154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Apostle Dan Peters                                                                   6-22-25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95B62-3C8B-48C7-BA9F-0F505BC43350}"/>
              </a:ext>
            </a:extLst>
          </p:cNvPr>
          <p:cNvSpPr txBox="1"/>
          <p:nvPr/>
        </p:nvSpPr>
        <p:spPr>
          <a:xfrm>
            <a:off x="3915185" y="7181688"/>
            <a:ext cx="1277892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11BA08-69EF-44B8-B7D5-32F36C363626}"/>
              </a:ext>
            </a:extLst>
          </p:cNvPr>
          <p:cNvSpPr txBox="1"/>
          <p:nvPr/>
        </p:nvSpPr>
        <p:spPr>
          <a:xfrm>
            <a:off x="43573" y="7148335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 dirty="0">
                <a:hlinkClick r:id="rId8" tooltip="http://designers-original.blogspot.com/2012/07/wisdom-word-wednesday-trust-in-every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7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803155-3E77-4BC2-A7E4-560EFD002CBD}"/>
              </a:ext>
            </a:extLst>
          </p:cNvPr>
          <p:cNvSpPr txBox="1"/>
          <p:nvPr/>
        </p:nvSpPr>
        <p:spPr>
          <a:xfrm>
            <a:off x="4400550" y="7158082"/>
            <a:ext cx="33909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86644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373627"/>
            <a:ext cx="11777785" cy="6350730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Petitions; defined by </a:t>
            </a:r>
            <a:r>
              <a:rPr lang="en-US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LAW a request or plea in which specific court action is asked for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Psa</a:t>
            </a:r>
            <a:r>
              <a:rPr lang="en-US" sz="3600" b="1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lms</a:t>
            </a:r>
            <a:r>
              <a:rPr lang="en-US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20:5 </a:t>
            </a:r>
            <a:endParaRPr lang="en-US" sz="36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endParaRPr lang="en-US" sz="3600" dirty="0">
              <a:solidFill>
                <a:schemeClr val="tx1"/>
              </a:solidFill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5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We will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rejoice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in thy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salvation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and in the name of our God we will set up </a:t>
            </a:r>
            <a:r>
              <a:rPr lang="x-none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our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banners: the LORD fulfil all thy </a:t>
            </a:r>
            <a:r>
              <a:rPr lang="x-none" sz="3600" b="1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petitions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52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1J</a:t>
            </a: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oh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n</a:t>
            </a: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5:15 </a:t>
            </a:r>
            <a:endParaRPr lang="en-US" sz="40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endParaRPr lang="en-US" sz="4000" dirty="0">
              <a:solidFill>
                <a:srgbClr val="292F33"/>
              </a:solidFill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15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And if we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know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that he </a:t>
            </a:r>
            <a:r>
              <a:rPr lang="x-none" sz="40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hear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us, whatsoever we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ask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we know that we have the </a:t>
            </a:r>
            <a:r>
              <a:rPr lang="x-none" sz="4000" b="1" u="sng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petitions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that we desired of him.</a:t>
            </a:r>
            <a:r>
              <a:rPr lang="en-US" sz="4000" b="1" dirty="0">
                <a:solidFill>
                  <a:srgbClr val="8D722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                                     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8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Ph</a:t>
            </a:r>
            <a:r>
              <a:rPr lang="en-US" sz="4000" b="1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ilipians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4:6</a:t>
            </a: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-7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</a:t>
            </a:r>
            <a:endParaRPr lang="en-US" sz="40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en-US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6 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Be careful for nothing; but in every thing by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prayer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and </a:t>
            </a:r>
            <a:r>
              <a:rPr lang="x-none" sz="40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supplication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with thanksgiving let your requests be made known unto God. 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7 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And the peace of God, which passeth all understanding, shall keep your hearts and minds through Christ Jesus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59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lnSpcReduction="1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Supplication is an </a:t>
            </a:r>
            <a:r>
              <a:rPr lang="en-US" sz="4400" b="1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expression of need, entreaty, humble and earnest prayer in worship, or a petition</a:t>
            </a:r>
            <a:r>
              <a:rPr lang="en-US" sz="440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The term is used in the King James Version of the Bible, for example in 1 Timothy 1:1 and Zephaniah 2:1. In Roman antiquity, supplication was a religious solemnity observed in consequence of some public calamity or impending danger. </a:t>
            </a:r>
            <a:endParaRPr lang="en-US" sz="4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43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dirty="0">
                <a:solidFill>
                  <a:schemeClr val="tx1"/>
                </a:solidFill>
              </a:rPr>
              <a:t>All prayer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85000" lnSpcReduction="20000"/>
          </a:bodyPr>
          <a:lstStyle/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1J</a:t>
            </a: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oh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n 5:13</a:t>
            </a: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-15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</a:t>
            </a:r>
            <a:endParaRPr lang="en-US" sz="40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13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These things have I written unto you that believe on the name of the Son of God; that ye may </a:t>
            </a:r>
            <a:r>
              <a:rPr lang="x-none" sz="40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know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that ye have eternal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life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and that ye may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believe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on the name of the Son of God. 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14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And this is the confidence that we have in him, that, if we ask any thing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according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to his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will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he heareth us: 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15 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And if we know that he hear us, whatsoever we ask, we know that we have the petitions that we desired of him. 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706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dirty="0">
                <a:solidFill>
                  <a:schemeClr val="tx1"/>
                </a:solidFill>
              </a:rPr>
              <a:t>Day of trouble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Psa</a:t>
            </a:r>
            <a:r>
              <a:rPr lang="en-US" sz="4000" b="1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lms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86:5</a:t>
            </a: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-7</a:t>
            </a: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</a:t>
            </a:r>
            <a:r>
              <a:rPr lang="en-US" sz="4000" dirty="0">
                <a:solidFill>
                  <a:srgbClr val="292F33"/>
                </a:solidFill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5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For thou, Lord, </a:t>
            </a:r>
            <a:r>
              <a:rPr lang="x-none" sz="40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art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good, and ready to forgive; and plenteous in mercy unto all them that call upon thee. 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6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Give ear, O LORD, unto my prayer; and attend to the voice of my supplications. 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7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In the day of my trouble I will call upon thee: for thou wilt answer me. </a:t>
            </a:r>
            <a:r>
              <a:rPr lang="x-none" sz="4000" b="1" dirty="0">
                <a:solidFill>
                  <a:srgbClr val="8D722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972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THRONE OF GRACE</a:t>
            </a: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85000" lnSpcReduction="20000"/>
          </a:bodyPr>
          <a:lstStyle/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H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eb</a:t>
            </a:r>
            <a:r>
              <a:rPr lang="en-US" sz="4000" b="1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rews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4:14</a:t>
            </a:r>
            <a:r>
              <a:rPr lang="en-US" sz="4000" b="1" dirty="0">
                <a:solidFill>
                  <a:schemeClr val="tx1"/>
                </a:solidFill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-16</a:t>
            </a:r>
            <a:endParaRPr lang="en-US" sz="40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endParaRPr lang="en-US" sz="4000" dirty="0">
              <a:solidFill>
                <a:srgbClr val="292F33"/>
              </a:solidFill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14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Seeing then that we have a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great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high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priest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that is passed into the heavens, Jesus the Son of God, let us hold fast </a:t>
            </a:r>
            <a:r>
              <a:rPr lang="x-none" sz="40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our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profession. </a:t>
            </a:r>
            <a:r>
              <a:rPr lang="x-none" sz="4000" dirty="0">
                <a:solidFill>
                  <a:srgbClr val="21828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15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For we have not an high priest which cannot be touched with the feeling of our infirmities; but was in all points tempted like as </a:t>
            </a:r>
            <a:r>
              <a:rPr lang="x-none" sz="40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we are, yet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without sin. </a:t>
            </a:r>
            <a:r>
              <a:rPr lang="x-none" sz="4000" dirty="0">
                <a:solidFill>
                  <a:srgbClr val="21828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16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Let us therefore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come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boldly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unto the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throne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of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grace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that we may obtain mercy, and find grace to help in time of need. 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31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BOLDNESS TO ENTER</a:t>
            </a: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400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Hebrews 10:19-23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3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19 Having therefore, brethren, </a:t>
            </a:r>
            <a:r>
              <a:rPr lang="en-US" sz="80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boldness</a:t>
            </a:r>
            <a:r>
              <a:rPr lang="en-US" sz="8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to </a:t>
            </a:r>
            <a:r>
              <a:rPr lang="en-US" sz="8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enter</a:t>
            </a:r>
            <a:r>
              <a:rPr lang="en-US" sz="8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into the holiest by the </a:t>
            </a:r>
            <a:r>
              <a:rPr lang="en-US" sz="8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blood</a:t>
            </a:r>
            <a:r>
              <a:rPr lang="en-US" sz="8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en-US" sz="8000" b="1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Jesus</a:t>
            </a:r>
            <a:r>
              <a:rPr lang="en-US" sz="8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 </a:t>
            </a:r>
            <a:r>
              <a:rPr lang="x-none" sz="8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20 </a:t>
            </a:r>
            <a:r>
              <a:rPr lang="x-none" sz="8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By a new and living way, which he hath consecrated for us, through the veil, that is to say, his flesh; </a:t>
            </a:r>
            <a:r>
              <a:rPr lang="x-none" sz="8000" dirty="0">
                <a:solidFill>
                  <a:srgbClr val="21828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21</a:t>
            </a:r>
            <a:r>
              <a:rPr lang="x-none" sz="8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And </a:t>
            </a:r>
            <a:r>
              <a:rPr lang="x-none" sz="80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having</a:t>
            </a:r>
            <a:r>
              <a:rPr lang="x-none" sz="8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an high priest over the house of God; </a:t>
            </a:r>
            <a:r>
              <a:rPr lang="x-none" sz="8000" dirty="0">
                <a:solidFill>
                  <a:srgbClr val="21828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22</a:t>
            </a:r>
            <a:r>
              <a:rPr lang="x-none" sz="8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Let us draw near with a true heart in full assurance of faith, having our hearts sprinkled from an evil conscience, and our bodies washed with pure water. </a:t>
            </a:r>
            <a:r>
              <a:rPr lang="x-none" sz="8000" dirty="0">
                <a:solidFill>
                  <a:srgbClr val="21828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23</a:t>
            </a:r>
            <a:r>
              <a:rPr lang="x-none" sz="8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Let us hold fast the profession of </a:t>
            </a:r>
            <a:r>
              <a:rPr lang="x-none" sz="80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our</a:t>
            </a:r>
            <a:r>
              <a:rPr lang="x-none" sz="8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faith without wavering; (for he </a:t>
            </a:r>
            <a:r>
              <a:rPr lang="x-none" sz="80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is</a:t>
            </a:r>
            <a:r>
              <a:rPr lang="x-none" sz="8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faithful that promised;) </a:t>
            </a:r>
            <a:r>
              <a:rPr lang="en-US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16766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HOPE</a:t>
            </a: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70000" lnSpcReduction="20000"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4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R</a:t>
            </a:r>
            <a:r>
              <a:rPr lang="x-none" sz="41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om</a:t>
            </a:r>
            <a:r>
              <a:rPr lang="en-US" sz="4100" b="1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ans</a:t>
            </a:r>
            <a:r>
              <a:rPr lang="x-none" sz="41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4:17</a:t>
            </a:r>
            <a:r>
              <a:rPr lang="en-US" sz="41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-22</a:t>
            </a:r>
            <a:r>
              <a:rPr lang="x-none" sz="41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</a:t>
            </a:r>
            <a:endParaRPr lang="en-US" sz="41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endParaRPr lang="en-US" sz="41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17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(As it is written, I have made thee a father of many nations,) before him whom he </a:t>
            </a:r>
            <a:r>
              <a:rPr lang="x-none" sz="40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believed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</a:t>
            </a:r>
            <a:r>
              <a:rPr lang="x-none" sz="40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even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God, who quickeneth the dead, and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calleth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those </a:t>
            </a:r>
            <a:r>
              <a:rPr lang="x-none" sz="40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things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which be not as though they were. </a:t>
            </a:r>
            <a:r>
              <a:rPr lang="x-none" sz="4000" dirty="0">
                <a:solidFill>
                  <a:srgbClr val="21828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18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Who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against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40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hope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believed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in hope, that he might become the father of many nations, according to that which was spoken, So shall thy seed be. </a:t>
            </a:r>
            <a:r>
              <a:rPr lang="x-none" sz="4000" dirty="0">
                <a:solidFill>
                  <a:srgbClr val="21828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19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And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being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not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40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weak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in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faith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he considered not his own body now dead, when he was about an hundred years old, neither yet the deadness of Sara's womb: </a:t>
            </a:r>
            <a:r>
              <a:rPr lang="x-none" sz="4000" dirty="0">
                <a:solidFill>
                  <a:srgbClr val="21828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20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He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staggered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not at the </a:t>
            </a:r>
            <a:r>
              <a:rPr lang="x-none" sz="40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promise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of God through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unbelief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; but was strong in faith, giving glory to God; </a:t>
            </a:r>
            <a:r>
              <a:rPr lang="x-none" sz="4000" dirty="0">
                <a:solidFill>
                  <a:srgbClr val="21828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21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And being fully persuaded that, what he had promised, he was able also to perform. </a:t>
            </a:r>
            <a:r>
              <a:rPr lang="x-none" sz="4000" dirty="0">
                <a:solidFill>
                  <a:srgbClr val="21828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22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And therefore it was imputed to him for righteousness. </a:t>
            </a:r>
            <a:endParaRPr lang="en-US" sz="4000" dirty="0">
              <a:solidFill>
                <a:srgbClr val="292F33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40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LAW OF FAITH </a:t>
            </a: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Romans 3:27 (HCSB)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Where then is boasting? It is excluded. By what kind of law? By one of works? No, on the contrary, by a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law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faith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89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LAW OF THE “ SPIRIT OF LIFE” </a:t>
            </a: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Romans 8:-2 (AMP)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b="1" baseline="30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For the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law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4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Spirit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[which is] in Christ Jesus [the law of our new being] has </a:t>
            </a:r>
            <a:r>
              <a:rPr lang="en-US" sz="4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freed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from the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law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4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of </a:t>
            </a:r>
            <a:r>
              <a:rPr lang="en-US" sz="4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                                                       </a:t>
            </a:r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09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TILL WE COME INTO THE UNITY OF FAITH </a:t>
            </a: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700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Ephesians 4:1-24 (KJV) </a:t>
            </a: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 therefore, the prisoner of the Lord, beseech you that ye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walk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worthy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vocation  wherewith ye are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called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With all lowliness and meekness, with longsuffering, forbearing one another in love; </a:t>
            </a: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Endeavouring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keep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unity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Spirit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bond of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peace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But unto every one of us is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given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grace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measure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gift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13 </a:t>
            </a:r>
            <a:r>
              <a:rPr lang="x-none" sz="4000" dirty="0">
                <a:solidFill>
                  <a:srgbClr val="29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 Till we all </a:t>
            </a:r>
            <a:r>
              <a:rPr lang="x-none" sz="4000" b="1" u="sng" dirty="0">
                <a:solidFill>
                  <a:srgbClr val="29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come</a:t>
            </a:r>
            <a:r>
              <a:rPr lang="x-none" sz="4000" dirty="0">
                <a:solidFill>
                  <a:srgbClr val="29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 in the </a:t>
            </a:r>
            <a:r>
              <a:rPr lang="x-none" sz="4000" b="1" dirty="0">
                <a:solidFill>
                  <a:srgbClr val="29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unity</a:t>
            </a:r>
            <a:r>
              <a:rPr lang="x-none" sz="4000" dirty="0">
                <a:solidFill>
                  <a:srgbClr val="29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 of the </a:t>
            </a:r>
            <a:r>
              <a:rPr lang="x-none" sz="4000" b="1" u="sng" dirty="0">
                <a:solidFill>
                  <a:srgbClr val="29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faith</a:t>
            </a:r>
            <a:r>
              <a:rPr lang="x-none" sz="4000" dirty="0">
                <a:solidFill>
                  <a:srgbClr val="29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, and of the knowledge of the Son of God, unto a perfect man, unto the measure of the stature of the </a:t>
            </a:r>
            <a:r>
              <a:rPr lang="x-none" sz="4000" b="1" dirty="0">
                <a:solidFill>
                  <a:srgbClr val="29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fulness</a:t>
            </a:r>
            <a:r>
              <a:rPr lang="x-none" sz="4000" dirty="0">
                <a:solidFill>
                  <a:srgbClr val="29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 of </a:t>
            </a:r>
            <a:r>
              <a:rPr lang="x-none" sz="4000" b="1" u="sng" dirty="0">
                <a:solidFill>
                  <a:srgbClr val="29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Christ</a:t>
            </a:r>
            <a:r>
              <a:rPr lang="x-none" sz="4000" dirty="0">
                <a:solidFill>
                  <a:srgbClr val="29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: </a:t>
            </a:r>
            <a:br>
              <a:rPr lang="x-none" sz="4000" dirty="0">
                <a:solidFill>
                  <a:srgbClr val="29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</a:br>
            <a:endParaRPr lang="en-US" sz="4000" dirty="0">
              <a:solidFill>
                <a:srgbClr val="292F33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en-US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verdict from the Courts of Heaven delivers the saints from defeat and places them in dominion…</a:t>
            </a:r>
            <a:endParaRPr lang="en-US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96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TILL WE COME INTO THE UNITY OF FAITH </a:t>
            </a: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Isa</a:t>
            </a:r>
            <a:r>
              <a:rPr lang="en-US" sz="3600" b="1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iah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43:25</a:t>
            </a:r>
            <a:r>
              <a:rPr lang="en-US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-26</a:t>
            </a: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endParaRPr lang="en-US" sz="3600" b="1" dirty="0">
              <a:solidFill>
                <a:srgbClr val="8D7221"/>
              </a:solidFill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</a:t>
            </a:r>
            <a:r>
              <a:rPr lang="en-US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25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I, </a:t>
            </a:r>
            <a:r>
              <a:rPr lang="x-none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even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I, </a:t>
            </a:r>
            <a:r>
              <a:rPr lang="x-none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am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he that blotteth out thy transgressions for mine own sake, and will not remember thy sins. 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x-none" sz="3600" dirty="0">
                <a:solidFill>
                  <a:srgbClr val="21828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26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Put me in remembrance: let us plead together: declare thou, that thou mayest be justified. </a:t>
            </a:r>
            <a:r>
              <a:rPr lang="en-US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(State your </a:t>
            </a:r>
            <a:r>
              <a:rPr lang="en-US" sz="3600" dirty="0" err="1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case,that</a:t>
            </a:r>
            <a:r>
              <a:rPr lang="en-US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you may be acquitted.)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565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 AS JUDGE</a:t>
            </a: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850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x-none" sz="41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Heb</a:t>
            </a:r>
            <a:r>
              <a:rPr lang="en-US" sz="4100" b="1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rews</a:t>
            </a:r>
            <a:r>
              <a:rPr lang="x-none" sz="41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12:22</a:t>
            </a:r>
            <a:r>
              <a:rPr lang="en-US" sz="41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-24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100" dirty="0">
              <a:solidFill>
                <a:srgbClr val="292F33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</a:t>
            </a:r>
            <a:r>
              <a:rPr lang="en-US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22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But ye are come unto mount Sion, and unto the city of the living God, the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heavenly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36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Jerusalem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and to an innumerable company of angels, </a:t>
            </a:r>
            <a:r>
              <a:rPr lang="x-none" sz="3600" dirty="0">
                <a:solidFill>
                  <a:srgbClr val="21828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23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To the general assembly and church of the firstborn, which are written in heaven, and to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God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the </a:t>
            </a:r>
            <a:r>
              <a:rPr lang="x-none" sz="36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Judge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of all, and to the spirits of just men made perfect, </a:t>
            </a:r>
            <a:r>
              <a:rPr lang="x-none" sz="3600" b="1" dirty="0">
                <a:solidFill>
                  <a:srgbClr val="8D722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24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 And to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Jesus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the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mediator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of the new covenant, and to the blood of sprinkling, that speaketh better things than </a:t>
            </a:r>
            <a:r>
              <a:rPr lang="x-none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that of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Abel.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endParaRPr lang="en-US" sz="3600" dirty="0">
              <a:solidFill>
                <a:srgbClr val="292F33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can see verdicts rendered for us and for those we would represent before the Lord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216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 AS JUDGE</a:t>
            </a:r>
            <a:endParaRPr lang="en-US" sz="60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Genesis 30:6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4400" b="1" dirty="0">
              <a:solidFill>
                <a:srgbClr val="8D722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6 And Rachel said, God hath judged me, and hath also heard my voice, and hath given me a son: therefore called she his name Dan. 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442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cean design template.potx" id="{466E1E68-C1A8-4BB0-BC55-494FA3A4D8AF}" vid="{0F04AA04-35D5-4457-B275-01E58ADDD7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BED6C63E-22D9-40FD-AF90-6F5632A430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195433-C13C-4992-BB9A-17B0DB253FA6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a4f35948-e619-41b3-aa29-22878b09cfd2"/>
    <ds:schemaRef ds:uri="40262f94-9f35-4ac3-9a90-690165a166b7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8DC6412-8CE7-4C8A-96E9-2669F16D17E8}">
  <ds:schemaRefs>
    <ds:schemaRef ds:uri="http://schemas.microsoft.com/office/2006/metadata/properties"/>
    <ds:schemaRef ds:uri="http://www.w3.org/2000/xmlns/"/>
    <ds:schemaRef ds:uri="40262f94-9f35-4ac3-9a90-690165a166b7"/>
    <ds:schemaRef ds:uri="http://www.w3.org/2001/XMLSchema-instan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Ocean design template</Template>
  <TotalTime>356</TotalTime>
  <Words>1278</Words>
  <Application>Microsoft Office PowerPoint</Application>
  <PresentationFormat>Widescreen</PresentationFormat>
  <Paragraphs>81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Elephant</vt:lpstr>
      <vt:lpstr>Times New Roman</vt:lpstr>
      <vt:lpstr>Verdana</vt:lpstr>
      <vt:lpstr>Ocean design template</vt:lpstr>
      <vt:lpstr>Court of Heaven</vt:lpstr>
      <vt:lpstr> </vt:lpstr>
      <vt:lpstr>PowerPoint Presentation</vt:lpstr>
      <vt:lpstr>PowerPoint Presentation</vt:lpstr>
      <vt:lpstr>PowerPoint Presentation</vt:lpstr>
      <vt:lpstr>All prayer</vt:lpstr>
      <vt:lpstr>Day of trouble</vt:lpstr>
      <vt:lpstr>THRONE OF GRACE</vt:lpstr>
      <vt:lpstr>BOLDNESS TO ENTER</vt:lpstr>
      <vt:lpstr> HOPE</vt:lpstr>
      <vt:lpstr> THE LAW OF FAITH </vt:lpstr>
      <vt:lpstr> THE LAW OF THE “ SPIRIT OF LIFE” </vt:lpstr>
      <vt:lpstr> TILL WE COME INTO THE UNITY OF FAITH </vt:lpstr>
      <vt:lpstr> TILL WE COME INTO THE UNITY OF FAITH </vt:lpstr>
      <vt:lpstr> GOD AS JUDGE</vt:lpstr>
      <vt:lpstr> GOD AS JUDGE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MOTHER’S DAY</dc:title>
  <dc:creator>John Phillips IV</dc:creator>
  <cp:lastModifiedBy>John Phillips IV</cp:lastModifiedBy>
  <cp:revision>20</cp:revision>
  <dcterms:created xsi:type="dcterms:W3CDTF">2018-05-13T02:44:35Z</dcterms:created>
  <dcterms:modified xsi:type="dcterms:W3CDTF">2025-06-22T03:03:22Z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74065000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