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5"/>
  </p:notesMasterIdLst>
  <p:handoutMasterIdLst>
    <p:handoutMasterId r:id="rId26"/>
  </p:handoutMasterIdLst>
  <p:sldIdLst>
    <p:sldId id="259" r:id="rId5"/>
    <p:sldId id="267" r:id="rId6"/>
    <p:sldId id="268" r:id="rId7"/>
    <p:sldId id="269" r:id="rId8"/>
    <p:sldId id="286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9" r:id="rId18"/>
    <p:sldId id="280" r:id="rId19"/>
    <p:sldId id="281" r:id="rId20"/>
    <p:sldId id="282" r:id="rId21"/>
    <p:sldId id="283" r:id="rId22"/>
    <p:sldId id="28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4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Phillips IV" userId="50c860173898f4d0" providerId="LiveId" clId="{C0FFA065-3C8C-40E8-86BE-BA981B88A2D6}"/>
    <pc:docChg chg="modSld">
      <pc:chgData name="John Phillips IV" userId="50c860173898f4d0" providerId="LiveId" clId="{C0FFA065-3C8C-40E8-86BE-BA981B88A2D6}" dt="2025-08-17T00:39:12.311" v="38" actId="120"/>
      <pc:docMkLst>
        <pc:docMk/>
      </pc:docMkLst>
      <pc:sldChg chg="modSp mod">
        <pc:chgData name="John Phillips IV" userId="50c860173898f4d0" providerId="LiveId" clId="{C0FFA065-3C8C-40E8-86BE-BA981B88A2D6}" dt="2025-08-17T00:36:31.893" v="3" actId="2085"/>
        <pc:sldMkLst>
          <pc:docMk/>
          <pc:sldMk cId="3866448134" sldId="259"/>
        </pc:sldMkLst>
        <pc:spChg chg="mod">
          <ac:chgData name="John Phillips IV" userId="50c860173898f4d0" providerId="LiveId" clId="{C0FFA065-3C8C-40E8-86BE-BA981B88A2D6}" dt="2025-08-17T00:36:01.075" v="0" actId="20577"/>
          <ac:spMkLst>
            <pc:docMk/>
            <pc:sldMk cId="3866448134" sldId="259"/>
            <ac:spMk id="2" creationId="{00000000-0000-0000-0000-000000000000}"/>
          </ac:spMkLst>
        </pc:spChg>
        <pc:spChg chg="mod">
          <ac:chgData name="John Phillips IV" userId="50c860173898f4d0" providerId="LiveId" clId="{C0FFA065-3C8C-40E8-86BE-BA981B88A2D6}" dt="2025-08-17T00:36:31.893" v="3" actId="2085"/>
          <ac:spMkLst>
            <pc:docMk/>
            <pc:sldMk cId="3866448134" sldId="259"/>
            <ac:spMk id="13" creationId="{DC0D943F-9B35-4D7F-BB42-8B9CE729D0BE}"/>
          </ac:spMkLst>
        </pc:spChg>
        <pc:picChg chg="mod">
          <ac:chgData name="John Phillips IV" userId="50c860173898f4d0" providerId="LiveId" clId="{C0FFA065-3C8C-40E8-86BE-BA981B88A2D6}" dt="2025-08-17T00:36:16.834" v="2" actId="1076"/>
          <ac:picMkLst>
            <pc:docMk/>
            <pc:sldMk cId="3866448134" sldId="259"/>
            <ac:picMk id="6" creationId="{84A4B975-4198-4161-BFA1-B325354C10FC}"/>
          </ac:picMkLst>
        </pc:picChg>
      </pc:sldChg>
      <pc:sldChg chg="modSp mod">
        <pc:chgData name="John Phillips IV" userId="50c860173898f4d0" providerId="LiveId" clId="{C0FFA065-3C8C-40E8-86BE-BA981B88A2D6}" dt="2025-08-17T00:37:08.990" v="19" actId="2711"/>
        <pc:sldMkLst>
          <pc:docMk/>
          <pc:sldMk cId="1681153604" sldId="267"/>
        </pc:sldMkLst>
        <pc:spChg chg="mod">
          <ac:chgData name="John Phillips IV" userId="50c860173898f4d0" providerId="LiveId" clId="{C0FFA065-3C8C-40E8-86BE-BA981B88A2D6}" dt="2025-08-17T00:37:08.990" v="19" actId="2711"/>
          <ac:spMkLst>
            <pc:docMk/>
            <pc:sldMk cId="1681153604" sldId="267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C0FFA065-3C8C-40E8-86BE-BA981B88A2D6}" dt="2025-08-17T00:37:37.926" v="34" actId="113"/>
        <pc:sldMkLst>
          <pc:docMk/>
          <pc:sldMk cId="557407390" sldId="268"/>
        </pc:sldMkLst>
        <pc:spChg chg="mod">
          <ac:chgData name="John Phillips IV" userId="50c860173898f4d0" providerId="LiveId" clId="{C0FFA065-3C8C-40E8-86BE-BA981B88A2D6}" dt="2025-08-17T00:37:37.926" v="34" actId="113"/>
          <ac:spMkLst>
            <pc:docMk/>
            <pc:sldMk cId="557407390" sldId="268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C0FFA065-3C8C-40E8-86BE-BA981B88A2D6}" dt="2025-08-17T00:37:52.113" v="36" actId="207"/>
        <pc:sldMkLst>
          <pc:docMk/>
          <pc:sldMk cId="364468649" sldId="269"/>
        </pc:sldMkLst>
        <pc:spChg chg="mod">
          <ac:chgData name="John Phillips IV" userId="50c860173898f4d0" providerId="LiveId" clId="{C0FFA065-3C8C-40E8-86BE-BA981B88A2D6}" dt="2025-08-17T00:37:52.113" v="36" actId="207"/>
          <ac:spMkLst>
            <pc:docMk/>
            <pc:sldMk cId="364468649" sldId="269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C0FFA065-3C8C-40E8-86BE-BA981B88A2D6}" dt="2025-08-17T00:39:12.311" v="38" actId="120"/>
        <pc:sldMkLst>
          <pc:docMk/>
          <pc:sldMk cId="253137564" sldId="277"/>
        </pc:sldMkLst>
        <pc:spChg chg="mod">
          <ac:chgData name="John Phillips IV" userId="50c860173898f4d0" providerId="LiveId" clId="{C0FFA065-3C8C-40E8-86BE-BA981B88A2D6}" dt="2025-08-17T00:39:12.311" v="38" actId="120"/>
          <ac:spMkLst>
            <pc:docMk/>
            <pc:sldMk cId="253137564" sldId="277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BAFA-9D90-4B6C-95A1-503043E46FAB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5EB1F-8DE4-48C3-A804-A05846A4049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1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0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4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51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45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81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20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72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16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74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77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10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88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9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17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27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46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22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62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85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0A0C-FFF2-4105-9F07-796FCC3D8DE3}" type="datetime1">
              <a:rPr lang="en-US" smtClean="0"/>
              <a:t>8/16/2025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905-D7E2-4171-961B-8EB802C66F9A}" type="datetime1">
              <a:rPr lang="en-US" smtClean="0"/>
              <a:t>8/16/2025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B47C-16BC-4A9F-9E6E-9D1F33DC8ABD}" type="datetime1">
              <a:rPr lang="en-US" smtClean="0"/>
              <a:t>8/16/2025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3DF2-DD31-447B-89F4-CEF82A94D7A7}" type="datetime1">
              <a:rPr lang="en-US" smtClean="0"/>
              <a:t>8/16/2025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BB0C-CFA8-4A1F-9AAE-D6B32E8256E7}" type="datetime1">
              <a:rPr lang="en-US" smtClean="0"/>
              <a:t>8/16/2025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348D-B72F-4FC3-A127-851C5E7B3A9E}" type="datetime1">
              <a:rPr lang="en-US" smtClean="0"/>
              <a:t>8/16/2025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EB1B-704A-4D5E-8D5F-456104532486}" type="datetime1">
              <a:rPr lang="en-US" smtClean="0"/>
              <a:t>8/16/2025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FBEB-CD4D-45C5-9851-D1FF1EB5AB85}" type="datetime1">
              <a:rPr lang="en-US" smtClean="0"/>
              <a:t>8/16/2025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B7EB-0ACD-4247-AA3F-1B0B49109B84}" type="datetime1">
              <a:rPr lang="en-US" smtClean="0"/>
              <a:t>8/16/2025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68D4-D432-4190-8060-492B59F98A87}" type="datetime1">
              <a:rPr lang="en-US" smtClean="0"/>
              <a:t>8/16/2025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F83-7D73-495D-9915-41737B990DFC}" type="datetime1">
              <a:rPr lang="en-US" smtClean="0"/>
              <a:t>8/16/2025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254F2F0-E062-4E41-9176-AEE9734E64AC}" type="datetime1">
              <a:rPr lang="en-US" smtClean="0"/>
              <a:pPr/>
              <a:t>8/16/2025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esigners-original.blogspot.com/2012/07/wisdom-word-wednesday-trust-in-every.html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lickr.com/photos/tinkerandrove/33434132563" TargetMode="External"/><Relationship Id="rId5" Type="http://schemas.openxmlformats.org/officeDocument/2006/relationships/hyperlink" Target="https://store.steampowered.com/app/2123650/Deception/" TargetMode="Externa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7E001A1B-7248-465E-9477-43464AF799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433"/>
            <a:ext cx="12192000" cy="6348495"/>
          </a:xfrm>
          <a:prstGeom prst="rect">
            <a:avLst/>
          </a:prstGeom>
        </p:spPr>
      </p:pic>
      <p:pic>
        <p:nvPicPr>
          <p:cNvPr id="6" name="Picture 5" descr="A computer with a glitch effect&#10;&#10;Description automatically generated">
            <a:extLst>
              <a:ext uri="{FF2B5EF4-FFF2-40B4-BE49-F238E27FC236}">
                <a16:creationId xmlns:a16="http://schemas.microsoft.com/office/drawing/2014/main" id="{84A4B975-4198-4161-BFA1-B325354C1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874" y="-26194"/>
            <a:ext cx="12161404" cy="68608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07711" y="7023782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8874" y="713064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6" tooltip="https://www.flickr.com/photos/tinkerandrove/33434132563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3633" y="1084060"/>
            <a:ext cx="6414503" cy="2170737"/>
          </a:xfrm>
        </p:spPr>
        <p:txBody>
          <a:bodyPr/>
          <a:lstStyle/>
          <a:p>
            <a:endParaRPr lang="en-US" sz="5400" dirty="0"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73" y="23368"/>
            <a:ext cx="12161339" cy="898586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Apostle Dan Peters                          8-17-25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3915185" y="7181688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BA08-69EF-44B8-B7D5-32F36C363626}"/>
              </a:ext>
            </a:extLst>
          </p:cNvPr>
          <p:cNvSpPr txBox="1"/>
          <p:nvPr/>
        </p:nvSpPr>
        <p:spPr>
          <a:xfrm>
            <a:off x="43573" y="7148335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8" tooltip="http://designers-original.blogspot.com/2012/07/wisdom-word-wednesday-trust-in-ever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400550" y="7158082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0D943F-9B35-4D7F-BB42-8B9CE729D0BE}"/>
              </a:ext>
            </a:extLst>
          </p:cNvPr>
          <p:cNvSpPr txBox="1"/>
          <p:nvPr/>
        </p:nvSpPr>
        <p:spPr>
          <a:xfrm>
            <a:off x="2995865" y="4130005"/>
            <a:ext cx="612058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DOCTRINES OF DEVILS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Timothy 4:1-2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 Now the Spirit speaketh expressly, that in the </a:t>
            </a:r>
            <a:r>
              <a:rPr lang="x-none" sz="48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latter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x-none" sz="48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times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some shall depart from the faith, giving heed to </a:t>
            </a:r>
            <a:r>
              <a:rPr lang="x-none" sz="48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seducing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x-none" sz="48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spirits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doctrines of </a:t>
            </a:r>
            <a:r>
              <a:rPr lang="x-none" sz="48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devils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 </a:t>
            </a:r>
            <a:endParaRPr lang="en-US" sz="4800" dirty="0">
              <a:solidFill>
                <a:srgbClr val="292F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 Speaking </a:t>
            </a:r>
            <a:r>
              <a:rPr lang="en-US" sz="44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lies</a:t>
            </a:r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in hypocrisy; having their conscience seared with a hot iron;</a:t>
            </a:r>
          </a:p>
        </p:txBody>
      </p:sp>
    </p:spTree>
    <p:extLst>
      <p:ext uri="{BB962C8B-B14F-4D97-AF65-F5344CB8AC3E}">
        <p14:creationId xmlns:p14="http://schemas.microsoft.com/office/powerpoint/2010/main" val="1681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REPROBATE</a:t>
            </a:r>
            <a:r>
              <a:rPr lang="en-US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MIND</a:t>
            </a:r>
            <a:endParaRPr lang="en-US" sz="66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85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Romans 1: 28 &amp; 32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28</a:t>
            </a:r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 And even as they did not like to retain God in </a:t>
            </a:r>
            <a:r>
              <a:rPr lang="en-US" sz="44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their</a:t>
            </a:r>
            <a:r>
              <a:rPr lang="en-US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knowledge, God gave them over to a reprobate mind, to do those things which are not convenient;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4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32 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Who knowing the judgment of God, that they which commit such things are worthy of death, not only do the same, but have pleasure in them that do them. </a:t>
            </a:r>
            <a:endParaRPr lang="en-US" sz="4800" dirty="0">
              <a:solidFill>
                <a:srgbClr val="292F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40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SHAKEN IN MIND</a:t>
            </a:r>
            <a:endParaRPr lang="en-US" sz="72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62500" lnSpcReduction="2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Th</a:t>
            </a:r>
            <a:r>
              <a:rPr lang="en-US" sz="44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essalonians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2:2</a:t>
            </a:r>
            <a:r>
              <a:rPr lang="en-US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-3</a:t>
            </a: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r>
              <a:rPr lang="en-US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That ye be not soon </a:t>
            </a:r>
            <a:r>
              <a:rPr lang="x-none" sz="44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shaken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in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mind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or be troubled, neither by spirit, nor by word, nor by letter as from us, as that the day of Christ is at hand. </a:t>
            </a:r>
            <a:endParaRPr lang="en-US" sz="44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3  Let no man </a:t>
            </a:r>
            <a:r>
              <a:rPr lang="x-none" sz="44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deceive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you by any means: for </a:t>
            </a:r>
            <a:r>
              <a:rPr lang="x-none" sz="44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that day shall not come,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except there come a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falling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away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first, and that man of sin be revealed, the son of perdition; </a:t>
            </a:r>
            <a:endParaRPr lang="en-US" sz="44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endParaRPr lang="en-US" sz="44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7  For the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mystery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</a:t>
            </a:r>
            <a:r>
              <a:rPr lang="x-none" sz="44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iniquity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doth already work: only he who now letteth </a:t>
            </a:r>
            <a:r>
              <a:rPr lang="x-none" sz="44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will let,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until he be taken out of the way. </a:t>
            </a:r>
            <a:endParaRPr lang="en-US" sz="44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endParaRPr lang="en-US" sz="44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11  And for this cause God shall send them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strong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4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delusion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that they should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believe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 </a:t>
            </a:r>
            <a:r>
              <a:rPr lang="x-none" sz="44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lie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: </a:t>
            </a:r>
            <a:endParaRPr lang="en-US" sz="44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12  That they all might be </a:t>
            </a:r>
            <a:r>
              <a:rPr lang="x-none" sz="44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damned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who believed not the truth, but had pleasure in unrighteousness. </a:t>
            </a:r>
            <a:endParaRPr lang="en-US" sz="44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6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SHAKEN IN MIND</a:t>
            </a:r>
            <a:endParaRPr lang="en-US" sz="72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92500" lnSpcReduction="2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 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Th</a:t>
            </a:r>
            <a:r>
              <a:rPr lang="en-US" sz="44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essalonians</a:t>
            </a:r>
            <a:r>
              <a:rPr lang="x-none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2:</a:t>
            </a:r>
            <a:r>
              <a:rPr lang="en-US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7 &amp; 11-12</a:t>
            </a: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7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For the </a:t>
            </a:r>
            <a:r>
              <a:rPr lang="x-none" sz="44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mystery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</a:t>
            </a:r>
            <a:r>
              <a:rPr lang="x-none" sz="44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iniquity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doth already work: only he who now letteth </a:t>
            </a:r>
            <a:r>
              <a:rPr lang="x-none" sz="44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will let,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until he be taken out of the way. </a:t>
            </a:r>
            <a:endParaRPr lang="en-US" sz="44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endParaRPr lang="en-US" sz="44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11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And for this cause God shall send them </a:t>
            </a:r>
            <a:r>
              <a:rPr lang="x-none" sz="44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strong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4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delusion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that they should </a:t>
            </a:r>
            <a:r>
              <a:rPr lang="x-none" sz="44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believe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 </a:t>
            </a:r>
            <a:r>
              <a:rPr lang="x-none" sz="44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lie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: </a:t>
            </a:r>
            <a:r>
              <a:rPr lang="x-none" sz="4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12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That they all might be </a:t>
            </a:r>
            <a:r>
              <a:rPr lang="x-none" sz="44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damned</a:t>
            </a:r>
            <a:r>
              <a:rPr lang="x-none" sz="4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who believed not the truth, but had pleasure in unrighteousness. </a:t>
            </a:r>
            <a:endParaRPr lang="en-US" sz="44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773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SHAKEN IN MIND</a:t>
            </a:r>
            <a:endParaRPr lang="en-US" sz="72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775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6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Psalm 14:1-2 (NASB) </a:t>
            </a:r>
            <a:b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6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6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fool</a:t>
            </a:r>
            <a: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has </a:t>
            </a:r>
            <a:r>
              <a:rPr lang="en-US" sz="6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said in his heart, "There is </a:t>
            </a:r>
            <a:r>
              <a:rPr lang="en-US" sz="6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</a:t>
            </a:r>
            <a:r>
              <a:rPr lang="en-US" sz="6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God." They are corrupt, they have committed abominable deeds; There is no one who does good. </a:t>
            </a:r>
            <a:r>
              <a:rPr lang="en-US" sz="66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6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 </a:t>
            </a:r>
            <a:r>
              <a:rPr lang="en-US" sz="66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6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has looked</a:t>
            </a:r>
            <a: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down from </a:t>
            </a:r>
            <a:r>
              <a:rPr lang="en-US" sz="6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</a:t>
            </a:r>
            <a: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upon the sons of men To see if there are any who </a:t>
            </a:r>
            <a:r>
              <a:rPr lang="en-US" sz="6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understand</a:t>
            </a:r>
            <a: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Who </a:t>
            </a:r>
            <a:r>
              <a:rPr lang="en-US" sz="6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seek</a:t>
            </a:r>
            <a: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after </a:t>
            </a:r>
            <a:r>
              <a:rPr lang="en-US" sz="6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6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7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  SPIRIT OF ERROR </a:t>
            </a:r>
            <a:endParaRPr lang="en-US" sz="72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70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John 4:1-2 &amp; 6 (KJV)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Beloved, believe not every spirit, but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try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whether they are of God: because many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prophets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are gone out into the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Hereby know ye the Spirit of God: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</a:t>
            </a:r>
            <a:r>
              <a:rPr lang="en-US" sz="5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confesseth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flesh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of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We are of God: he that </a:t>
            </a:r>
            <a:r>
              <a:rPr lang="en-US" sz="5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knoweth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God heareth us; he that is not of God heareth not us. Hereby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 the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the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FALSE PROPHETS</a:t>
            </a:r>
            <a:endParaRPr lang="en-US" sz="72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70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7:15-20 (KJV)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Beware of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prophets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which come to you in sheep's clothing, but inwardly they are ravening wolves. </a:t>
            </a: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Ye shall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their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fruits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Do men gather grapes of thorns, or figs of thistles? </a:t>
            </a: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Even so every good tree bringeth forth good fruit; but a corrupt tree bringeth forth evil fruit. </a:t>
            </a: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 good tree cannot bring forth evil fruit, neither </a:t>
            </a:r>
            <a:r>
              <a:rPr lang="en-US" sz="5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corrupt tree bring forth good fruit. </a:t>
            </a: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Every tree that bringeth not forth good fruit is hewn down, and cast into the fire. </a:t>
            </a: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Wherefore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their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fruits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ye shall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798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#1)   UNTEACHABLE;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Proverbs 10:17 (HCSB)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The one who follows instruction is on the path to life, but the one who rejects correction goes astray.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393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#1)   UNTEACHABLE;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Proverbs 12:1 (HCSB)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Whoever loves discipline loves knowledge, but one who hates correction is stupid.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294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#1)   UNTEACHABLE;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Proverbs 15:10 (NASB)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Grievous punishment is for him who forsakes the way; He who hates reproof will die.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353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55000" lnSpcReduction="200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#1)   UNTEACHABLE;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5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Timothy 4:1-4 (NASB) </a:t>
            </a:r>
            <a:b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5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 solemnly charge </a:t>
            </a:r>
            <a:r>
              <a:rPr lang="en-US" sz="6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presence of God and of Christ Jesus, who is to judge the living and the dead, and by </a:t>
            </a:r>
            <a:r>
              <a:rPr lang="en-US" sz="65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appearing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His </a:t>
            </a: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kingdom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65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preach the word; be ready in season </a:t>
            </a:r>
            <a:r>
              <a:rPr lang="en-US" sz="6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out of season; reprove, rebuke, exhort, with great patience and instruction. </a:t>
            </a:r>
            <a:r>
              <a:rPr lang="en-US" sz="65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For the time will come when they will not </a:t>
            </a: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endure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sound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doctrine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but </a:t>
            </a:r>
            <a:r>
              <a:rPr lang="en-US" sz="6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wanting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have their ears tickled, they will accumulate for themselves teachers in accordance to their own desires, </a:t>
            </a:r>
            <a:r>
              <a:rPr lang="en-US" sz="65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will </a:t>
            </a: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turn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away their </a:t>
            </a:r>
            <a:r>
              <a:rPr lang="en-US" sz="65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ears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from the </a:t>
            </a:r>
            <a:r>
              <a:rPr lang="en-US" sz="6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r>
              <a:rPr lang="en-US" sz="6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will turn aside to myths. </a:t>
            </a:r>
            <a:endParaRPr lang="en-US" sz="5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669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77500" lnSpcReduction="200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#2) DEFENSIVE-ARGUMENTATIVE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5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Defends “ God’s Revelation” to them Personally)                                                                                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Peter 2:1 (KJV)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But there were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false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prophets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also among the people, even as there shall be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false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teachers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among you, who privily shall bring in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damnable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heresies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even denying the Lord that bought them, and bring upon themselves swift destruction.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37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#3) UNSUBMISSIVE ;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Proverbs 29:1 (GW) </a:t>
            </a:r>
            <a:b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 person who will not bend after many warnings will suddenly be broken beyond repair.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186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#3) UNSUBMISSIVE ;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John 4:6 (KJV) </a:t>
            </a:r>
            <a:b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5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We are of </a:t>
            </a:r>
            <a:r>
              <a:rPr lang="en-US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he that </a:t>
            </a:r>
            <a:r>
              <a:rPr lang="en-US" sz="5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knoweth</a:t>
            </a: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heareth</a:t>
            </a: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he that is not of God heareth not us. Hereby know we the spirit of truth, and the spirit of error.                                                                                                                      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99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lnSpcReduction="100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#4) CONTENTIOUS ;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James 3:16-18 (KJV) 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For where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envying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strife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there 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confusion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every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evil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40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But the wisdom that is from above is first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then </a:t>
            </a:r>
            <a:r>
              <a:rPr lang="en-US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peaceable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gentle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easy to be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intreated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full of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mercy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fruits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without partiality, and without hypocrisy. </a:t>
            </a:r>
            <a:r>
              <a:rPr lang="en-US" sz="40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And the fruit of righteousness is sown in peace of them that make peace.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87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925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5) ERROR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Peter 3:16-17 (HCSB)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He speaks about these things in all his letters in which there are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matters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are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understand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 untaught and unstable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twist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their own destruction, as they also do with the rest of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Scriptures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Therefore, dear friends, since you know this in advance, be on your guard, so that you are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away by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lawless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from your own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stability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776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92500" lnSpcReduction="100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#6)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FALSE DOCTRINES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Titus 3:9-11 (HCSB) </a:t>
            </a:r>
            <a:b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But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avoid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foolish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debates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genealogies,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quarrels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US" sz="4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disputes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about the law, for they are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unprofitable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worthless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4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4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divisive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after a first and second warning, </a:t>
            </a:r>
            <a:r>
              <a:rPr lang="en-US" sz="4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knowing that such a person is perverted and sins, being self-condemned.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72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THE FRUIT OF (THE SPIRIT OF ERROR )? 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925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#6) 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FALSE DOCTRINES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Timothy 6:20-21 (KJV) </a:t>
            </a:r>
            <a:b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O Timothy, keep that which is committed to thy trust, avoiding profane </a:t>
            </a:r>
            <a:r>
              <a:rPr lang="en-US" sz="4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vain babblings, and oppositions of science falsely so called: </a:t>
            </a:r>
            <a:b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 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Which some professing have erred concerning the faith. Grace </a:t>
            </a:r>
            <a:r>
              <a:rPr lang="en-US" sz="4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thee. Amen.</a:t>
            </a:r>
          </a:p>
        </p:txBody>
      </p:sp>
    </p:spTree>
    <p:extLst>
      <p:ext uri="{BB962C8B-B14F-4D97-AF65-F5344CB8AC3E}">
        <p14:creationId xmlns:p14="http://schemas.microsoft.com/office/powerpoint/2010/main" val="2261043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JUDGMENT BEGINS  IN HOUSE OF GOD </a:t>
            </a:r>
            <a:endParaRPr lang="en-US" sz="54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92500" lnSpcReduction="2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5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Peter 4 : 17-18</a:t>
            </a: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5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</a:t>
            </a: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 For the time </a:t>
            </a:r>
            <a:r>
              <a:rPr lang="x-none" sz="54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come</a:t>
            </a: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that judgment must begin at the house of God: and if </a:t>
            </a:r>
            <a:r>
              <a:rPr lang="x-none" sz="54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first </a:t>
            </a:r>
            <a:r>
              <a:rPr lang="x-none" sz="54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begin</a:t>
            </a: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at us, what shall the end </a:t>
            </a:r>
            <a:r>
              <a:rPr lang="x-none" sz="54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</a:t>
            </a: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them that obey not the gospel of God? </a:t>
            </a:r>
            <a:endParaRPr lang="en-US" sz="5400" dirty="0">
              <a:solidFill>
                <a:srgbClr val="292F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18 </a:t>
            </a:r>
            <a:r>
              <a:rPr lang="en-US" sz="4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And if the righteous scarcely be saved, where shall the ungodly and the sinner appear? </a:t>
            </a:r>
          </a:p>
        </p:txBody>
      </p:sp>
    </p:spTree>
    <p:extLst>
      <p:ext uri="{BB962C8B-B14F-4D97-AF65-F5344CB8AC3E}">
        <p14:creationId xmlns:p14="http://schemas.microsoft.com/office/powerpoint/2010/main" val="106623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195433-C13C-4992-BB9A-17B0DB253FA6}">
  <ds:schemaRefs>
    <ds:schemaRef ds:uri="40262f94-9f35-4ac3-9a90-690165a166b7"/>
    <ds:schemaRef ds:uri="a4f35948-e619-41b3-aa29-22878b09cf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8DC6412-8CE7-4C8A-96E9-2669F16D17E8}">
  <ds:schemaRefs>
    <ds:schemaRef ds:uri="40262f94-9f35-4ac3-9a90-690165a166b7"/>
    <ds:schemaRef ds:uri="a4f35948-e619-41b3-aa29-22878b09cfd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300</TotalTime>
  <Words>1532</Words>
  <Application>Microsoft Office PowerPoint</Application>
  <PresentationFormat>Widescreen</PresentationFormat>
  <Paragraphs>92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Cooper Black</vt:lpstr>
      <vt:lpstr>Times New Roman</vt:lpstr>
      <vt:lpstr>Verdana</vt:lpstr>
      <vt:lpstr>Ocean design template</vt:lpstr>
      <vt:lpstr>PowerPoint Presentation</vt:lpstr>
      <vt:lpstr>1 Timothy 4:1-2</vt:lpstr>
      <vt:lpstr>REPROBATE MIND</vt:lpstr>
      <vt:lpstr>SHAKEN IN MIND</vt:lpstr>
      <vt:lpstr>SHAKEN IN MIND</vt:lpstr>
      <vt:lpstr>SHAKEN IN MIND</vt:lpstr>
      <vt:lpstr>THE   SPIRIT OF ERROR </vt:lpstr>
      <vt:lpstr>FALSE PROPHETS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WHAT IS THE FRUIT OF (THE SPIRIT OF ERROR )? </vt:lpstr>
      <vt:lpstr>JUDGMENT BEGINS  IN HOUSE OF GOD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John Phillips IV</dc:creator>
  <cp:lastModifiedBy>John Phillips IV</cp:lastModifiedBy>
  <cp:revision>17</cp:revision>
  <dcterms:created xsi:type="dcterms:W3CDTF">2018-05-13T02:44:35Z</dcterms:created>
  <dcterms:modified xsi:type="dcterms:W3CDTF">2025-08-17T00:39:14Z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