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4"/>
  </p:sldMasterIdLst>
  <p:notesMasterIdLst>
    <p:notesMasterId r:id="rId25"/>
  </p:notesMasterIdLst>
  <p:handoutMasterIdLst>
    <p:handoutMasterId r:id="rId26"/>
  </p:handoutMasterIdLst>
  <p:sldIdLst>
    <p:sldId id="281" r:id="rId5"/>
    <p:sldId id="268" r:id="rId6"/>
    <p:sldId id="282" r:id="rId7"/>
    <p:sldId id="283" r:id="rId8"/>
    <p:sldId id="284" r:id="rId9"/>
    <p:sldId id="285"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98" r:id="rId23"/>
    <p:sldId id="29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Phillips IV" userId="50c860173898f4d0" providerId="LiveId" clId="{7B64A641-ACF1-4CEB-BA6B-8EB94BB132B0}"/>
    <pc:docChg chg="modSld">
      <pc:chgData name="John Phillips IV" userId="50c860173898f4d0" providerId="LiveId" clId="{7B64A641-ACF1-4CEB-BA6B-8EB94BB132B0}" dt="2025-08-31T03:44:57.551" v="9" actId="20577"/>
      <pc:docMkLst>
        <pc:docMk/>
      </pc:docMkLst>
      <pc:sldChg chg="modSp mod">
        <pc:chgData name="John Phillips IV" userId="50c860173898f4d0" providerId="LiveId" clId="{7B64A641-ACF1-4CEB-BA6B-8EB94BB132B0}" dt="2025-08-31T03:44:57.551" v="9" actId="20577"/>
        <pc:sldMkLst>
          <pc:docMk/>
          <pc:sldMk cId="1912483289" sldId="281"/>
        </pc:sldMkLst>
        <pc:spChg chg="mod">
          <ac:chgData name="John Phillips IV" userId="50c860173898f4d0" providerId="LiveId" clId="{7B64A641-ACF1-4CEB-BA6B-8EB94BB132B0}" dt="2025-08-31T03:44:57.551" v="9" actId="20577"/>
          <ac:spMkLst>
            <pc:docMk/>
            <pc:sldMk cId="1912483289" sldId="281"/>
            <ac:spMk id="2" creationId="{00000000-0000-0000-0000-000000000000}"/>
          </ac:spMkLst>
        </pc:spChg>
        <pc:spChg chg="mod">
          <ac:chgData name="John Phillips IV" userId="50c860173898f4d0" providerId="LiveId" clId="{7B64A641-ACF1-4CEB-BA6B-8EB94BB132B0}" dt="2025-08-31T03:43:58.336" v="5" actId="20577"/>
          <ac:spMkLst>
            <pc:docMk/>
            <pc:sldMk cId="1912483289" sldId="281"/>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FABAFA-9D90-4B6C-95A1-503043E46FAB}" type="datetimeFigureOut">
              <a:rPr lang="en-US" smtClean="0"/>
              <a:t>8/30/2025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DCC7757-6264-420F-9201-02E9A21CB7A0}" type="slidenum">
              <a:rPr lang="en-US" smtClean="0"/>
              <a:t>‹#›</a:t>
            </a:fld>
            <a:endParaRPr lang="en-US"/>
          </a:p>
        </p:txBody>
      </p:sp>
    </p:spTree>
    <p:extLst>
      <p:ext uri="{BB962C8B-B14F-4D97-AF65-F5344CB8AC3E}">
        <p14:creationId xmlns:p14="http://schemas.microsoft.com/office/powerpoint/2010/main" val="285429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15EB1F-8DE4-48C3-A804-A05846A4049F}" type="datetimeFigureOut">
              <a:rPr lang="en-US" smtClean="0"/>
              <a:t>8/30/2025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D115C9-E24C-4512-AA8B-319BB49F77B5}" type="slidenum">
              <a:rPr lang="en-US" smtClean="0"/>
              <a:t>‹#›</a:t>
            </a:fld>
            <a:endParaRPr lang="en-US"/>
          </a:p>
        </p:txBody>
      </p:sp>
    </p:spTree>
    <p:extLst>
      <p:ext uri="{BB962C8B-B14F-4D97-AF65-F5344CB8AC3E}">
        <p14:creationId xmlns:p14="http://schemas.microsoft.com/office/powerpoint/2010/main" val="212562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1</a:t>
            </a:fld>
            <a:endParaRPr lang="en-US"/>
          </a:p>
        </p:txBody>
      </p:sp>
    </p:spTree>
    <p:extLst>
      <p:ext uri="{BB962C8B-B14F-4D97-AF65-F5344CB8AC3E}">
        <p14:creationId xmlns:p14="http://schemas.microsoft.com/office/powerpoint/2010/main" val="1231499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2</a:t>
            </a:fld>
            <a:endParaRPr lang="en-US"/>
          </a:p>
        </p:txBody>
      </p:sp>
    </p:spTree>
    <p:extLst>
      <p:ext uri="{BB962C8B-B14F-4D97-AF65-F5344CB8AC3E}">
        <p14:creationId xmlns:p14="http://schemas.microsoft.com/office/powerpoint/2010/main" val="732987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3</a:t>
            </a:fld>
            <a:endParaRPr lang="en-US"/>
          </a:p>
        </p:txBody>
      </p:sp>
    </p:spTree>
    <p:extLst>
      <p:ext uri="{BB962C8B-B14F-4D97-AF65-F5344CB8AC3E}">
        <p14:creationId xmlns:p14="http://schemas.microsoft.com/office/powerpoint/2010/main" val="2429232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4</a:t>
            </a:fld>
            <a:endParaRPr lang="en-US"/>
          </a:p>
        </p:txBody>
      </p:sp>
    </p:spTree>
    <p:extLst>
      <p:ext uri="{BB962C8B-B14F-4D97-AF65-F5344CB8AC3E}">
        <p14:creationId xmlns:p14="http://schemas.microsoft.com/office/powerpoint/2010/main" val="429079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5</a:t>
            </a:fld>
            <a:endParaRPr lang="en-US"/>
          </a:p>
        </p:txBody>
      </p:sp>
    </p:spTree>
    <p:extLst>
      <p:ext uri="{BB962C8B-B14F-4D97-AF65-F5344CB8AC3E}">
        <p14:creationId xmlns:p14="http://schemas.microsoft.com/office/powerpoint/2010/main" val="3238010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6</a:t>
            </a:fld>
            <a:endParaRPr lang="en-US"/>
          </a:p>
        </p:txBody>
      </p:sp>
    </p:spTree>
    <p:extLst>
      <p:ext uri="{BB962C8B-B14F-4D97-AF65-F5344CB8AC3E}">
        <p14:creationId xmlns:p14="http://schemas.microsoft.com/office/powerpoint/2010/main" val="3811146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7</a:t>
            </a:fld>
            <a:endParaRPr lang="en-US"/>
          </a:p>
        </p:txBody>
      </p:sp>
    </p:spTree>
    <p:extLst>
      <p:ext uri="{BB962C8B-B14F-4D97-AF65-F5344CB8AC3E}">
        <p14:creationId xmlns:p14="http://schemas.microsoft.com/office/powerpoint/2010/main" val="3087134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8</a:t>
            </a:fld>
            <a:endParaRPr lang="en-US"/>
          </a:p>
        </p:txBody>
      </p:sp>
    </p:spTree>
    <p:extLst>
      <p:ext uri="{BB962C8B-B14F-4D97-AF65-F5344CB8AC3E}">
        <p14:creationId xmlns:p14="http://schemas.microsoft.com/office/powerpoint/2010/main" val="2535433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9</a:t>
            </a:fld>
            <a:endParaRPr lang="en-US"/>
          </a:p>
        </p:txBody>
      </p:sp>
    </p:spTree>
    <p:extLst>
      <p:ext uri="{BB962C8B-B14F-4D97-AF65-F5344CB8AC3E}">
        <p14:creationId xmlns:p14="http://schemas.microsoft.com/office/powerpoint/2010/main" val="3946672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10</a:t>
            </a:fld>
            <a:endParaRPr lang="en-US"/>
          </a:p>
        </p:txBody>
      </p:sp>
    </p:spTree>
    <p:extLst>
      <p:ext uri="{BB962C8B-B14F-4D97-AF65-F5344CB8AC3E}">
        <p14:creationId xmlns:p14="http://schemas.microsoft.com/office/powerpoint/2010/main" val="3237733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11</a:t>
            </a:fld>
            <a:endParaRPr lang="en-US"/>
          </a:p>
        </p:txBody>
      </p:sp>
    </p:spTree>
    <p:extLst>
      <p:ext uri="{BB962C8B-B14F-4D97-AF65-F5344CB8AC3E}">
        <p14:creationId xmlns:p14="http://schemas.microsoft.com/office/powerpoint/2010/main" val="1945926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12</a:t>
            </a:fld>
            <a:endParaRPr lang="en-US"/>
          </a:p>
        </p:txBody>
      </p:sp>
    </p:spTree>
    <p:extLst>
      <p:ext uri="{BB962C8B-B14F-4D97-AF65-F5344CB8AC3E}">
        <p14:creationId xmlns:p14="http://schemas.microsoft.com/office/powerpoint/2010/main" val="208621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13</a:t>
            </a:fld>
            <a:endParaRPr lang="en-US"/>
          </a:p>
        </p:txBody>
      </p:sp>
    </p:spTree>
    <p:extLst>
      <p:ext uri="{BB962C8B-B14F-4D97-AF65-F5344CB8AC3E}">
        <p14:creationId xmlns:p14="http://schemas.microsoft.com/office/powerpoint/2010/main" val="128838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14</a:t>
            </a:fld>
            <a:endParaRPr lang="en-US"/>
          </a:p>
        </p:txBody>
      </p:sp>
    </p:spTree>
    <p:extLst>
      <p:ext uri="{BB962C8B-B14F-4D97-AF65-F5344CB8AC3E}">
        <p14:creationId xmlns:p14="http://schemas.microsoft.com/office/powerpoint/2010/main" val="3158895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15</a:t>
            </a:fld>
            <a:endParaRPr lang="en-US"/>
          </a:p>
        </p:txBody>
      </p:sp>
    </p:spTree>
    <p:extLst>
      <p:ext uri="{BB962C8B-B14F-4D97-AF65-F5344CB8AC3E}">
        <p14:creationId xmlns:p14="http://schemas.microsoft.com/office/powerpoint/2010/main" val="19842849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16</a:t>
            </a:fld>
            <a:endParaRPr lang="en-US"/>
          </a:p>
        </p:txBody>
      </p:sp>
    </p:spTree>
    <p:extLst>
      <p:ext uri="{BB962C8B-B14F-4D97-AF65-F5344CB8AC3E}">
        <p14:creationId xmlns:p14="http://schemas.microsoft.com/office/powerpoint/2010/main" val="1528564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17</a:t>
            </a:fld>
            <a:endParaRPr lang="en-US"/>
          </a:p>
        </p:txBody>
      </p:sp>
    </p:spTree>
    <p:extLst>
      <p:ext uri="{BB962C8B-B14F-4D97-AF65-F5344CB8AC3E}">
        <p14:creationId xmlns:p14="http://schemas.microsoft.com/office/powerpoint/2010/main" val="4294949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18</a:t>
            </a:fld>
            <a:endParaRPr lang="en-US"/>
          </a:p>
        </p:txBody>
      </p:sp>
    </p:spTree>
    <p:extLst>
      <p:ext uri="{BB962C8B-B14F-4D97-AF65-F5344CB8AC3E}">
        <p14:creationId xmlns:p14="http://schemas.microsoft.com/office/powerpoint/2010/main" val="26371033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19</a:t>
            </a:fld>
            <a:endParaRPr lang="en-US"/>
          </a:p>
        </p:txBody>
      </p:sp>
    </p:spTree>
    <p:extLst>
      <p:ext uri="{BB962C8B-B14F-4D97-AF65-F5344CB8AC3E}">
        <p14:creationId xmlns:p14="http://schemas.microsoft.com/office/powerpoint/2010/main" val="21645662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20</a:t>
            </a:fld>
            <a:endParaRPr lang="en-US"/>
          </a:p>
        </p:txBody>
      </p:sp>
    </p:spTree>
    <p:extLst>
      <p:ext uri="{BB962C8B-B14F-4D97-AF65-F5344CB8AC3E}">
        <p14:creationId xmlns:p14="http://schemas.microsoft.com/office/powerpoint/2010/main" val="1543056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srcRect t="33333"/>
          <a:stretch>
            <a:fillRect/>
          </a:stretch>
        </p:blipFill>
        <p:spPr>
          <a:xfrm>
            <a:off x="0" y="0"/>
            <a:ext cx="12192000" cy="4572000"/>
          </a:xfrm>
          <a:prstGeom prst="rect">
            <a:avLst/>
          </a:prstGeom>
        </p:spPr>
      </p:pic>
      <p:sp>
        <p:nvSpPr>
          <p:cNvPr id="2" name="Title 1"/>
          <p:cNvSpPr>
            <a:spLocks noGrp="1"/>
          </p:cNvSpPr>
          <p:nvPr>
            <p:ph type="ctrTitle"/>
          </p:nvPr>
        </p:nvSpPr>
        <p:spPr>
          <a:xfrm>
            <a:off x="914400" y="2007889"/>
            <a:ext cx="10363200" cy="1470025"/>
          </a:xfrm>
        </p:spPr>
        <p:txBody>
          <a:bodyPr/>
          <a:lstStyle>
            <a:lvl1pPr algn="ctr">
              <a:defRPr sz="4400" b="1" baseline="0">
                <a:solidFill>
                  <a:schemeClr val="tx2">
                    <a:lumMod val="50000"/>
                  </a:schemeClr>
                </a:solidFill>
                <a:effectLst/>
              </a:defRPr>
            </a:lvl1pPr>
          </a:lstStyle>
          <a:p>
            <a:r>
              <a:rPr lang="en-US"/>
              <a:t>Click to edit Master title style</a:t>
            </a:r>
          </a:p>
        </p:txBody>
      </p:sp>
      <p:sp>
        <p:nvSpPr>
          <p:cNvPr id="3" name="Subtitle 2"/>
          <p:cNvSpPr>
            <a:spLocks noGrp="1"/>
          </p:cNvSpPr>
          <p:nvPr>
            <p:ph type="subTitle" idx="1"/>
          </p:nvPr>
        </p:nvSpPr>
        <p:spPr>
          <a:xfrm>
            <a:off x="1625600" y="3886200"/>
            <a:ext cx="8534400" cy="1752600"/>
          </a:xfrm>
        </p:spPr>
        <p:txBody>
          <a:bodyPr>
            <a:normAutofit/>
          </a:bodyPr>
          <a:lstStyle>
            <a:lvl1pPr marL="0" indent="0" algn="ctr">
              <a:buNone/>
              <a:defRPr sz="2800" baseline="0">
                <a:solidFill>
                  <a:schemeClr val="tx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p>
            <a:r>
              <a:rPr lang="en-US"/>
              <a:t>Add a footer</a:t>
            </a:r>
          </a:p>
        </p:txBody>
      </p:sp>
      <p:sp>
        <p:nvSpPr>
          <p:cNvPr id="4" name="Date Placeholder 3"/>
          <p:cNvSpPr>
            <a:spLocks noGrp="1"/>
          </p:cNvSpPr>
          <p:nvPr>
            <p:ph type="dt" sz="half" idx="10"/>
          </p:nvPr>
        </p:nvSpPr>
        <p:spPr/>
        <p:txBody>
          <a:bodyPr/>
          <a:lstStyle/>
          <a:p>
            <a:fld id="{CE5E0A0C-FFF2-4105-9F07-796FCC3D8DE3}" type="datetime1">
              <a:rPr lang="en-US" smtClean="0"/>
              <a:t>8/30/2025</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184353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lvl1pPr>
              <a:defRPr>
                <a:solidFill>
                  <a:schemeClr val="tx2">
                    <a:lumMod val="50000"/>
                  </a:schemeClr>
                </a:solidFill>
                <a:effectLst/>
              </a:defRPr>
            </a:lvl1pPr>
          </a:lstStyle>
          <a:p>
            <a:r>
              <a:rPr lang="en-US"/>
              <a:t>Click to edit Master title style</a:t>
            </a:r>
          </a:p>
        </p:txBody>
      </p:sp>
      <p:sp>
        <p:nvSpPr>
          <p:cNvPr id="8" name="Content Placeholder 7"/>
          <p:cNvSpPr>
            <a:spLocks noGrp="1"/>
          </p:cNvSpPr>
          <p:nvPr>
            <p:ph sz="quarter" idx="13" hasCustomPrompt="1"/>
          </p:nvPr>
        </p:nvSpPr>
        <p:spPr>
          <a:xfrm>
            <a:off x="812800" y="1600200"/>
            <a:ext cx="10566400" cy="4114800"/>
          </a:xfrm>
        </p:spPr>
        <p:txBody>
          <a:bodyPr/>
          <a:lstStyle>
            <a:lvl1pPr>
              <a:buClr>
                <a:schemeClr val="tx2">
                  <a:lumMod val="50000"/>
                </a:schemeClr>
              </a:buClr>
              <a:defRPr>
                <a:solidFill>
                  <a:schemeClr val="tx2">
                    <a:lumMod val="50000"/>
                  </a:schemeClr>
                </a:solidFill>
              </a:defRPr>
            </a:lvl1pPr>
            <a:lvl2pPr>
              <a:buClr>
                <a:schemeClr val="tx2">
                  <a:lumMod val="50000"/>
                </a:schemeClr>
              </a:buClr>
              <a:defRPr>
                <a:solidFill>
                  <a:schemeClr val="tx2">
                    <a:lumMod val="50000"/>
                  </a:schemeClr>
                </a:solidFill>
              </a:defRPr>
            </a:lvl2pPr>
            <a:lvl3pPr>
              <a:buClr>
                <a:schemeClr val="tx2">
                  <a:lumMod val="50000"/>
                </a:schemeClr>
              </a:buClr>
              <a:defRPr>
                <a:solidFill>
                  <a:schemeClr val="tx2">
                    <a:lumMod val="50000"/>
                  </a:schemeClr>
                </a:solidFill>
              </a:defRPr>
            </a:lvl3pPr>
            <a:lvl4pPr>
              <a:buClr>
                <a:schemeClr val="tx2">
                  <a:lumMod val="50000"/>
                </a:schemeClr>
              </a:buClr>
              <a:defRPr>
                <a:solidFill>
                  <a:schemeClr val="tx2">
                    <a:lumMod val="50000"/>
                  </a:schemeClr>
                </a:solidFill>
              </a:defRPr>
            </a:lvl4pPr>
            <a:lvl5pPr>
              <a:buClr>
                <a:schemeClr val="tx2">
                  <a:lumMod val="50000"/>
                </a:schemeClr>
              </a:buClr>
              <a:defRPr>
                <a:solidFill>
                  <a:schemeClr val="tx2">
                    <a:lumMod val="50000"/>
                  </a:schemeClr>
                </a:solidFill>
              </a:defRPr>
            </a:lvl5pPr>
            <a:lvl6pPr>
              <a:buClr>
                <a:schemeClr val="tx2">
                  <a:lumMod val="50000"/>
                </a:schemeClr>
              </a:buClr>
              <a:defRPr>
                <a:solidFill>
                  <a:schemeClr val="tx2">
                    <a:lumMod val="50000"/>
                  </a:schemeClr>
                </a:solidFill>
              </a:defRPr>
            </a:lvl6pPr>
            <a:lvl7pPr>
              <a:buClr>
                <a:schemeClr val="tx2">
                  <a:lumMod val="50000"/>
                </a:schemeClr>
              </a:buClr>
              <a:defRPr>
                <a:solidFill>
                  <a:schemeClr val="tx2">
                    <a:lumMod val="50000"/>
                  </a:schemeClr>
                </a:solidFill>
              </a:defRPr>
            </a:lvl7pPr>
            <a:lvl8pPr>
              <a:buClr>
                <a:schemeClr val="tx2">
                  <a:lumMod val="50000"/>
                </a:schemeClr>
              </a:buClr>
              <a:defRPr>
                <a:solidFill>
                  <a:schemeClr val="tx2">
                    <a:lumMod val="50000"/>
                  </a:schemeClr>
                </a:solidFill>
              </a:defRPr>
            </a:lvl8pPr>
            <a:lvl9pPr>
              <a:buClr>
                <a:schemeClr val="tx2">
                  <a:lumMod val="50000"/>
                </a:schemeClr>
              </a:buClr>
              <a:defRPr>
                <a:solidFill>
                  <a:schemeClr val="tx2">
                    <a:lumMod val="50000"/>
                  </a:schemeClr>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Add a footer</a:t>
            </a:r>
          </a:p>
        </p:txBody>
      </p:sp>
      <p:sp>
        <p:nvSpPr>
          <p:cNvPr id="4" name="Date Placeholder 3"/>
          <p:cNvSpPr>
            <a:spLocks noGrp="1"/>
          </p:cNvSpPr>
          <p:nvPr>
            <p:ph type="dt" sz="half" idx="10"/>
          </p:nvPr>
        </p:nvSpPr>
        <p:spPr/>
        <p:txBody>
          <a:bodyPr/>
          <a:lstStyle/>
          <a:p>
            <a:fld id="{73DF2905-D7E2-4171-961B-8EB802C66F9A}" type="datetime1">
              <a:rPr lang="en-US" smtClean="0"/>
              <a:t>8/30/2025</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766596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1" y="4962526"/>
            <a:ext cx="10513484" cy="1362075"/>
          </a:xfrm>
        </p:spPr>
        <p:txBody>
          <a:bodyPr anchor="t"/>
          <a:lstStyle>
            <a:lvl1pPr algn="l">
              <a:defRPr sz="4000" b="1" i="0" cap="all" baseline="0"/>
            </a:lvl1pPr>
          </a:lstStyle>
          <a:p>
            <a:r>
              <a:rPr lang="en-US"/>
              <a:t>Click to edit Master title style</a:t>
            </a:r>
          </a:p>
        </p:txBody>
      </p:sp>
      <p:sp>
        <p:nvSpPr>
          <p:cNvPr id="3" name="Text Placeholder 2"/>
          <p:cNvSpPr>
            <a:spLocks noGrp="1"/>
          </p:cNvSpPr>
          <p:nvPr>
            <p:ph type="body" idx="1"/>
          </p:nvPr>
        </p:nvSpPr>
        <p:spPr>
          <a:xfrm>
            <a:off x="812801" y="3462339"/>
            <a:ext cx="10513484" cy="1500187"/>
          </a:xfrm>
        </p:spPr>
        <p:txBody>
          <a:bodyPr anchor="b">
            <a:normAutofit/>
          </a:bodyPr>
          <a:lstStyle>
            <a:lvl1pPr marL="0" indent="0">
              <a:buNone/>
              <a:defRPr sz="2800" baseline="0">
                <a:solidFill>
                  <a:schemeClr val="tx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a:t>Add a footer</a:t>
            </a:r>
          </a:p>
        </p:txBody>
      </p:sp>
      <p:sp>
        <p:nvSpPr>
          <p:cNvPr id="4" name="Date Placeholder 3"/>
          <p:cNvSpPr>
            <a:spLocks noGrp="1"/>
          </p:cNvSpPr>
          <p:nvPr>
            <p:ph type="dt" sz="half" idx="10"/>
          </p:nvPr>
        </p:nvSpPr>
        <p:spPr/>
        <p:txBody>
          <a:bodyPr/>
          <a:lstStyle/>
          <a:p>
            <a:fld id="{82C1B47C-16BC-4A9F-9E6E-9D1F33DC8ABD}" type="datetime1">
              <a:rPr lang="en-US" smtClean="0"/>
              <a:t>8/30/2025</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1286572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lvl1pPr>
              <a:defRPr>
                <a:solidFill>
                  <a:schemeClr val="tx2">
                    <a:lumMod val="50000"/>
                  </a:schemeClr>
                </a:solidFill>
                <a:effectLst/>
              </a:defRPr>
            </a:lvl1pPr>
          </a:lstStyle>
          <a:p>
            <a:r>
              <a:rPr lang="en-US"/>
              <a:t>Click to edit Master title style</a:t>
            </a:r>
          </a:p>
        </p:txBody>
      </p:sp>
      <p:sp>
        <p:nvSpPr>
          <p:cNvPr id="11" name="Content Placeholder 10"/>
          <p:cNvSpPr>
            <a:spLocks noGrp="1"/>
          </p:cNvSpPr>
          <p:nvPr>
            <p:ph sz="quarter" idx="13" hasCustomPrompt="1"/>
          </p:nvPr>
        </p:nvSpPr>
        <p:spPr>
          <a:xfrm>
            <a:off x="812800" y="1600200"/>
            <a:ext cx="4978400" cy="4114800"/>
          </a:xfrm>
        </p:spPr>
        <p:txBody>
          <a:bodyPr/>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vl6pPr>
              <a:buClr>
                <a:schemeClr val="tx2">
                  <a:lumMod val="50000"/>
                </a:schemeClr>
              </a:buClr>
              <a:buFont typeface="Arial" pitchFamily="34" charset="0"/>
              <a:buChar char="•"/>
              <a:defRPr/>
            </a:lvl6pPr>
            <a:lvl7pPr>
              <a:buClr>
                <a:schemeClr val="tx2">
                  <a:lumMod val="50000"/>
                </a:schemeClr>
              </a:buClr>
              <a:buFont typeface="Arial" pitchFamily="34" charset="0"/>
              <a:buChar char="•"/>
              <a:defRPr/>
            </a:lvl7pPr>
            <a:lvl8pPr>
              <a:buClr>
                <a:schemeClr val="tx2">
                  <a:lumMod val="50000"/>
                </a:schemeClr>
              </a:buClr>
              <a:buFont typeface="Arial" pitchFamily="34" charset="0"/>
              <a:buChar char="•"/>
              <a:defRPr/>
            </a:lvl8pPr>
            <a:lvl9pPr>
              <a:buClr>
                <a:schemeClr val="tx2">
                  <a:lumMod val="50000"/>
                </a:schemeClr>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4" hasCustomPrompt="1"/>
          </p:nvPr>
        </p:nvSpPr>
        <p:spPr>
          <a:xfrm>
            <a:off x="6400800" y="1600200"/>
            <a:ext cx="4978400" cy="4114800"/>
          </a:xfrm>
        </p:spPr>
        <p:txBody>
          <a:bodyPr/>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vl6pPr>
              <a:buClr>
                <a:schemeClr val="tx2">
                  <a:lumMod val="50000"/>
                </a:schemeClr>
              </a:buClr>
              <a:defRPr/>
            </a:lvl6pPr>
            <a:lvl7pPr>
              <a:buClr>
                <a:schemeClr val="tx2">
                  <a:lumMod val="50000"/>
                </a:schemeClr>
              </a:buClr>
              <a:defRPr/>
            </a:lvl7pPr>
            <a:lvl8pPr>
              <a:buClr>
                <a:schemeClr val="tx2">
                  <a:lumMod val="50000"/>
                </a:schemeClr>
              </a:buClr>
              <a:defRPr/>
            </a:lvl8pPr>
            <a:lvl9pPr>
              <a:buClr>
                <a:schemeClr val="tx2">
                  <a:lumMod val="50000"/>
                </a:schemeClr>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Add a footer</a:t>
            </a:r>
          </a:p>
        </p:txBody>
      </p:sp>
      <p:sp>
        <p:nvSpPr>
          <p:cNvPr id="5" name="Date Placeholder 4"/>
          <p:cNvSpPr>
            <a:spLocks noGrp="1"/>
          </p:cNvSpPr>
          <p:nvPr>
            <p:ph type="dt" sz="half" idx="10"/>
          </p:nvPr>
        </p:nvSpPr>
        <p:spPr/>
        <p:txBody>
          <a:bodyPr/>
          <a:lstStyle/>
          <a:p>
            <a:fld id="{0C073DF2-DD31-447B-89F4-CEF82A94D7A7}" type="datetime1">
              <a:rPr lang="en-US" smtClean="0"/>
              <a:t>8/30/2025</a:t>
            </a:fld>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5771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2800" y="1600200"/>
            <a:ext cx="4978400" cy="574675"/>
          </a:xfrm>
        </p:spPr>
        <p:txBody>
          <a:bodyPr anchor="b">
            <a:noAutofit/>
          </a:bodyPr>
          <a:lstStyle>
            <a:lvl1pPr marL="0" indent="0">
              <a:buNone/>
              <a:defRPr sz="2400" b="0" i="0" baseline="0">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1" name="Content Placeholder 10"/>
          <p:cNvSpPr>
            <a:spLocks noGrp="1"/>
          </p:cNvSpPr>
          <p:nvPr>
            <p:ph sz="quarter" idx="13"/>
          </p:nvPr>
        </p:nvSpPr>
        <p:spPr>
          <a:xfrm>
            <a:off x="812800" y="2209800"/>
            <a:ext cx="4978400" cy="3505200"/>
          </a:xfrm>
        </p:spPr>
        <p:txBody>
          <a:bodyPr/>
          <a:lstStyle>
            <a:lvl1pPr>
              <a:buClr>
                <a:schemeClr val="tx2">
                  <a:lumMod val="50000"/>
                </a:schemeClr>
              </a:buClr>
              <a:defRPr sz="1800"/>
            </a:lvl1pPr>
            <a:lvl2pPr>
              <a:buClr>
                <a:schemeClr val="tx2">
                  <a:lumMod val="50000"/>
                </a:schemeClr>
              </a:buClr>
              <a:defRPr sz="1800"/>
            </a:lvl2pPr>
            <a:lvl3pPr>
              <a:buClr>
                <a:schemeClr val="tx2">
                  <a:lumMod val="50000"/>
                </a:schemeClr>
              </a:buClr>
              <a:defRPr sz="1800"/>
            </a:lvl3pPr>
            <a:lvl4pPr>
              <a:buClr>
                <a:schemeClr val="tx2">
                  <a:lumMod val="50000"/>
                </a:schemeClr>
              </a:buClr>
              <a:defRPr sz="1800"/>
            </a:lvl4pPr>
            <a:lvl5pPr>
              <a:buClr>
                <a:schemeClr val="tx2">
                  <a:lumMod val="50000"/>
                </a:schemeClr>
              </a:buClr>
              <a:defRPr sz="1800"/>
            </a:lvl5pPr>
            <a:lvl6pPr>
              <a:buClr>
                <a:schemeClr val="tx2"/>
              </a:buClr>
              <a:defRPr/>
            </a:lvl6pPr>
            <a:lvl7pPr>
              <a:buClr>
                <a:schemeClr val="tx2"/>
              </a:buClr>
              <a:defRPr/>
            </a:lvl7pPr>
            <a:lvl8pPr>
              <a:buClr>
                <a:schemeClr val="tx2"/>
              </a:buClr>
              <a:defRPr/>
            </a:lvl8pPr>
            <a:lvl9pPr>
              <a:buClr>
                <a:schemeClr val="tx2"/>
              </a:buCl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0800" y="1600200"/>
            <a:ext cx="4978400" cy="574675"/>
          </a:xfrm>
        </p:spPr>
        <p:txBody>
          <a:bodyPr anchor="b">
            <a:noAutofit/>
          </a:bodyPr>
          <a:lstStyle>
            <a:lvl1pPr marL="0" indent="0">
              <a:buNone/>
              <a:defRPr sz="2400" b="0" i="0" baseline="0">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12"/>
          <p:cNvSpPr>
            <a:spLocks noGrp="1"/>
          </p:cNvSpPr>
          <p:nvPr>
            <p:ph sz="quarter" idx="14"/>
          </p:nvPr>
        </p:nvSpPr>
        <p:spPr>
          <a:xfrm>
            <a:off x="6400800" y="2209800"/>
            <a:ext cx="4978400" cy="3505200"/>
          </a:xfrm>
        </p:spPr>
        <p:txBody>
          <a:bodyPr/>
          <a:lstStyle>
            <a:lvl1pPr>
              <a:buClr>
                <a:schemeClr val="tx2">
                  <a:lumMod val="50000"/>
                </a:schemeClr>
              </a:buClr>
              <a:defRPr sz="1800"/>
            </a:lvl1pPr>
            <a:lvl2pPr>
              <a:buClr>
                <a:schemeClr val="tx2">
                  <a:lumMod val="50000"/>
                </a:schemeClr>
              </a:buClr>
              <a:defRPr sz="1800"/>
            </a:lvl2pPr>
            <a:lvl3pPr>
              <a:buClr>
                <a:schemeClr val="tx2">
                  <a:lumMod val="50000"/>
                </a:schemeClr>
              </a:buClr>
              <a:defRPr sz="1800"/>
            </a:lvl3pPr>
            <a:lvl4pPr>
              <a:buClr>
                <a:schemeClr val="tx2">
                  <a:lumMod val="50000"/>
                </a:schemeClr>
              </a:buClr>
              <a:defRPr sz="1800"/>
            </a:lvl4pPr>
            <a:lvl5pPr>
              <a:buClr>
                <a:schemeClr val="tx2">
                  <a:lumMod val="50000"/>
                </a:schemeClr>
              </a:buClr>
              <a:defRPr sz="1800"/>
            </a:lvl5pPr>
            <a:lvl6pPr>
              <a:buClr>
                <a:schemeClr val="tx2"/>
              </a:buClr>
              <a:defRPr/>
            </a:lvl6pPr>
            <a:lvl7pPr>
              <a:buClr>
                <a:schemeClr val="tx2"/>
              </a:buClr>
              <a:defRPr/>
            </a:lvl7pPr>
            <a:lvl8pPr>
              <a:buClr>
                <a:schemeClr val="tx2"/>
              </a:buClr>
              <a:defRPr/>
            </a:lvl8pPr>
            <a:lvl9pPr>
              <a:buClr>
                <a:schemeClr val="tx2"/>
              </a:buCl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t>Add a footer</a:t>
            </a:r>
          </a:p>
        </p:txBody>
      </p:sp>
      <p:sp>
        <p:nvSpPr>
          <p:cNvPr id="7" name="Date Placeholder 6"/>
          <p:cNvSpPr>
            <a:spLocks noGrp="1"/>
          </p:cNvSpPr>
          <p:nvPr>
            <p:ph type="dt" sz="half" idx="10"/>
          </p:nvPr>
        </p:nvSpPr>
        <p:spPr/>
        <p:txBody>
          <a:bodyPr/>
          <a:lstStyle/>
          <a:p>
            <a:fld id="{1551BB0C-CFA8-4A1F-9AAE-D6B32E8256E7}" type="datetime1">
              <a:rPr lang="en-US" smtClean="0"/>
              <a:t>8/30/2025</a:t>
            </a:fld>
            <a:endParaRPr lang="en-US"/>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559747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Add a footer</a:t>
            </a:r>
          </a:p>
        </p:txBody>
      </p:sp>
      <p:sp>
        <p:nvSpPr>
          <p:cNvPr id="3" name="Date Placeholder 2"/>
          <p:cNvSpPr>
            <a:spLocks noGrp="1"/>
          </p:cNvSpPr>
          <p:nvPr>
            <p:ph type="dt" sz="half" idx="10"/>
          </p:nvPr>
        </p:nvSpPr>
        <p:spPr/>
        <p:txBody>
          <a:bodyPr/>
          <a:lstStyle/>
          <a:p>
            <a:fld id="{2752348D-B72F-4FC3-A127-851C5E7B3A9E}" type="datetime1">
              <a:rPr lang="en-US" smtClean="0"/>
              <a:t>8/30/2025</a:t>
            </a:fld>
            <a:endParaRPr lang="en-US"/>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866309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Add a footer</a:t>
            </a:r>
          </a:p>
        </p:txBody>
      </p:sp>
      <p:sp>
        <p:nvSpPr>
          <p:cNvPr id="2" name="Date Placeholder 1"/>
          <p:cNvSpPr>
            <a:spLocks noGrp="1"/>
          </p:cNvSpPr>
          <p:nvPr>
            <p:ph type="dt" sz="half" idx="10"/>
          </p:nvPr>
        </p:nvSpPr>
        <p:spPr/>
        <p:txBody>
          <a:bodyPr/>
          <a:lstStyle/>
          <a:p>
            <a:fld id="{D666EB1B-704A-4D5E-8D5F-456104532486}" type="datetime1">
              <a:rPr lang="en-US" smtClean="0"/>
              <a:t>8/30/2025</a:t>
            </a:fld>
            <a:endParaRPr lang="en-US"/>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48043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6864" y="1447800"/>
            <a:ext cx="3962400" cy="1097280"/>
          </a:xfrm>
        </p:spPr>
        <p:txBody>
          <a:bodyPr anchor="b"/>
          <a:lstStyle>
            <a:lvl1pPr algn="l">
              <a:defRPr sz="2600" b="1" i="0" cap="none" baseline="0">
                <a:solidFill>
                  <a:schemeClr val="tx2">
                    <a:lumMod val="50000"/>
                  </a:schemeClr>
                </a:solidFill>
              </a:defRPr>
            </a:lvl1pPr>
          </a:lstStyle>
          <a:p>
            <a:r>
              <a:rPr lang="en-US"/>
              <a:t>Click to edit Master title style</a:t>
            </a:r>
          </a:p>
        </p:txBody>
      </p:sp>
      <p:sp>
        <p:nvSpPr>
          <p:cNvPr id="9" name="Content Placeholder 8"/>
          <p:cNvSpPr>
            <a:spLocks noGrp="1"/>
          </p:cNvSpPr>
          <p:nvPr>
            <p:ph sz="quarter" idx="13"/>
          </p:nvPr>
        </p:nvSpPr>
        <p:spPr>
          <a:xfrm>
            <a:off x="5283200" y="1447800"/>
            <a:ext cx="6197600" cy="4267200"/>
          </a:xfrm>
        </p:spPr>
        <p:txBody>
          <a:bodyPr/>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6864" y="2547892"/>
            <a:ext cx="3962400" cy="3167109"/>
          </a:xfrm>
        </p:spPr>
        <p:txBody>
          <a:bodyPr tIns="9144">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a:t>Add a footer</a:t>
            </a:r>
          </a:p>
        </p:txBody>
      </p:sp>
      <p:sp>
        <p:nvSpPr>
          <p:cNvPr id="5" name="Date Placeholder 4"/>
          <p:cNvSpPr>
            <a:spLocks noGrp="1"/>
          </p:cNvSpPr>
          <p:nvPr>
            <p:ph type="dt" sz="half" idx="10"/>
          </p:nvPr>
        </p:nvSpPr>
        <p:spPr/>
        <p:txBody>
          <a:bodyPr/>
          <a:lstStyle/>
          <a:p>
            <a:fld id="{D96AFBEB-CD4D-45C5-9851-D1FF1EB5AB85}" type="datetime1">
              <a:rPr lang="en-US" smtClean="0"/>
              <a:t>8/30/2025</a:t>
            </a:fld>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771800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1447800"/>
            <a:ext cx="3962400" cy="1097280"/>
          </a:xfrm>
        </p:spPr>
        <p:txBody>
          <a:bodyPr anchor="b"/>
          <a:lstStyle>
            <a:lvl1pPr algn="l">
              <a:defRPr sz="2600" b="1" i="0" cap="none" baseline="0">
                <a:solidFill>
                  <a:schemeClr val="tx2">
                    <a:lumMod val="50000"/>
                  </a:schemeClr>
                </a:solidFill>
              </a:defRPr>
            </a:lvl1pPr>
          </a:lstStyle>
          <a:p>
            <a:r>
              <a:rPr lang="en-US"/>
              <a:t>Click to edit Master title style</a:t>
            </a:r>
          </a:p>
        </p:txBody>
      </p:sp>
      <p:sp>
        <p:nvSpPr>
          <p:cNvPr id="10" name="Picture Placeholder 9" descr="An empty placeholder to add an image. Click on the placeholder and select the image that you wish to add"/>
          <p:cNvSpPr>
            <a:spLocks noGrp="1"/>
          </p:cNvSpPr>
          <p:nvPr>
            <p:ph type="pic" sz="quarter" idx="13"/>
          </p:nvPr>
        </p:nvSpPr>
        <p:spPr>
          <a:xfrm>
            <a:off x="6301232" y="1539240"/>
            <a:ext cx="4431538" cy="3272790"/>
          </a:xfrm>
        </p:spPr>
        <p:txBody>
          <a:bodyPr/>
          <a:lstStyle>
            <a:lvl1pPr marL="0" indent="0">
              <a:buNone/>
              <a:defRPr/>
            </a:lvl1pPr>
          </a:lstStyle>
          <a:p>
            <a:r>
              <a:rPr lang="en-US"/>
              <a:t>Click icon to add picture</a:t>
            </a:r>
          </a:p>
        </p:txBody>
      </p:sp>
      <p:sp>
        <p:nvSpPr>
          <p:cNvPr id="4" name="Text Placeholder 3"/>
          <p:cNvSpPr>
            <a:spLocks noGrp="1"/>
          </p:cNvSpPr>
          <p:nvPr>
            <p:ph type="body" sz="half" idx="2"/>
          </p:nvPr>
        </p:nvSpPr>
        <p:spPr>
          <a:xfrm>
            <a:off x="812800" y="2547891"/>
            <a:ext cx="3962400" cy="2405109"/>
          </a:xfrm>
        </p:spPr>
        <p:txBody>
          <a:bodyPr tIns="9144">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a:t>Add a footer</a:t>
            </a:r>
          </a:p>
        </p:txBody>
      </p:sp>
      <p:sp>
        <p:nvSpPr>
          <p:cNvPr id="5" name="Date Placeholder 4"/>
          <p:cNvSpPr>
            <a:spLocks noGrp="1"/>
          </p:cNvSpPr>
          <p:nvPr>
            <p:ph type="dt" sz="half" idx="10"/>
          </p:nvPr>
        </p:nvSpPr>
        <p:spPr/>
        <p:txBody>
          <a:bodyPr/>
          <a:lstStyle/>
          <a:p>
            <a:fld id="{B285B7EB-0ACD-4247-AA3F-1B0B49109B84}" type="datetime1">
              <a:rPr lang="en-US" smtClean="0"/>
              <a:t>8/30/2025</a:t>
            </a:fld>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362831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Add a footer</a:t>
            </a:r>
          </a:p>
        </p:txBody>
      </p:sp>
      <p:sp>
        <p:nvSpPr>
          <p:cNvPr id="4" name="Date Placeholder 3"/>
          <p:cNvSpPr>
            <a:spLocks noGrp="1"/>
          </p:cNvSpPr>
          <p:nvPr>
            <p:ph type="dt" sz="half" idx="10"/>
          </p:nvPr>
        </p:nvSpPr>
        <p:spPr/>
        <p:txBody>
          <a:bodyPr/>
          <a:lstStyle/>
          <a:p>
            <a:fld id="{4A5D68D4-D432-4190-8060-492B59F98A87}" type="datetime1">
              <a:rPr lang="en-US" smtClean="0"/>
              <a:t>8/30/2025</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429676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Add a footer</a:t>
            </a:r>
          </a:p>
        </p:txBody>
      </p:sp>
      <p:sp>
        <p:nvSpPr>
          <p:cNvPr id="4" name="Date Placeholder 3"/>
          <p:cNvSpPr>
            <a:spLocks noGrp="1"/>
          </p:cNvSpPr>
          <p:nvPr>
            <p:ph type="dt" sz="half" idx="10"/>
          </p:nvPr>
        </p:nvSpPr>
        <p:spPr/>
        <p:txBody>
          <a:bodyPr/>
          <a:lstStyle/>
          <a:p>
            <a:fld id="{5AF4EF83-7D73-495D-9915-41737B990DFC}" type="datetime1">
              <a:rPr lang="en-US" smtClean="0"/>
              <a:t>8/30/2025</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70533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13" cstate="email">
            <a:duotone>
              <a:schemeClr val="accent1">
                <a:shade val="45000"/>
                <a:satMod val="135000"/>
              </a:schemeClr>
              <a:prstClr val="white"/>
            </a:duotone>
            <a:extLst>
              <a:ext uri="{BEBA8EAE-BF5A-486C-A8C5-ECC9F3942E4B}">
                <a14:imgProps xmlns:a14="http://schemas.microsoft.com/office/drawing/2010/main">
                  <a14:imgLayer r:embed="rId14">
                    <a14:imgEffect>
                      <a14:sharpenSoften amount="-50000"/>
                    </a14:imgEffect>
                    <a14:imgEffect>
                      <a14:saturation sat="6600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a:noFill/>
          <a:ln>
            <a:noFill/>
          </a:ln>
        </p:spPr>
      </p:pic>
      <p:sp>
        <p:nvSpPr>
          <p:cNvPr id="2" name="Title Placeholder 1"/>
          <p:cNvSpPr>
            <a:spLocks noGrp="1"/>
          </p:cNvSpPr>
          <p:nvPr>
            <p:ph type="title"/>
          </p:nvPr>
        </p:nvSpPr>
        <p:spPr>
          <a:xfrm>
            <a:off x="812800" y="274638"/>
            <a:ext cx="10566400" cy="1143000"/>
          </a:xfrm>
          <a:prstGeom prst="rect">
            <a:avLst/>
          </a:prstGeom>
        </p:spPr>
        <p:txBody>
          <a:bodyPr vert="horz" lIns="91440" tIns="45720" rIns="91440" bIns="45720" rtlCol="0" anchor="b" anchorCtr="0">
            <a:noAutofit/>
          </a:bodyPr>
          <a:lstStyle/>
          <a:p>
            <a:r>
              <a:rPr lang="en-US"/>
              <a:t>Click to edit Master title style</a:t>
            </a:r>
          </a:p>
        </p:txBody>
      </p:sp>
      <p:sp>
        <p:nvSpPr>
          <p:cNvPr id="3" name="Text Placeholder 2"/>
          <p:cNvSpPr>
            <a:spLocks noGrp="1"/>
          </p:cNvSpPr>
          <p:nvPr>
            <p:ph type="body" idx="1"/>
          </p:nvPr>
        </p:nvSpPr>
        <p:spPr>
          <a:xfrm>
            <a:off x="812800" y="1600201"/>
            <a:ext cx="105664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812800" y="6356351"/>
            <a:ext cx="3860800" cy="365125"/>
          </a:xfrm>
          <a:prstGeom prst="rect">
            <a:avLst/>
          </a:prstGeom>
        </p:spPr>
        <p:txBody>
          <a:bodyPr vert="horz" lIns="91440" tIns="45720" rIns="91440" bIns="45720" rtlCol="0" anchor="ctr"/>
          <a:lstStyle>
            <a:lvl1pPr algn="l">
              <a:defRPr sz="1100" cap="all" spc="60" baseline="0">
                <a:solidFill>
                  <a:schemeClr val="tx2">
                    <a:lumMod val="50000"/>
                  </a:schemeClr>
                </a:solidFill>
              </a:defRPr>
            </a:lvl1pPr>
          </a:lstStyle>
          <a:p>
            <a:r>
              <a:rPr lang="en-US"/>
              <a:t>Add a footer</a:t>
            </a:r>
          </a:p>
        </p:txBody>
      </p:sp>
      <p:sp>
        <p:nvSpPr>
          <p:cNvPr id="4" name="Date Placeholder 3"/>
          <p:cNvSpPr>
            <a:spLocks noGrp="1"/>
          </p:cNvSpPr>
          <p:nvPr>
            <p:ph type="dt" sz="half" idx="2"/>
          </p:nvPr>
        </p:nvSpPr>
        <p:spPr>
          <a:xfrm>
            <a:off x="7620000" y="6356351"/>
            <a:ext cx="2032000" cy="365125"/>
          </a:xfrm>
          <a:prstGeom prst="rect">
            <a:avLst/>
          </a:prstGeom>
        </p:spPr>
        <p:txBody>
          <a:bodyPr vert="horz" lIns="91440" tIns="45720" rIns="91440" bIns="45720" rtlCol="0" anchor="ctr"/>
          <a:lstStyle>
            <a:lvl1pPr algn="r">
              <a:defRPr sz="1100" strike="noStrike" spc="60" baseline="0">
                <a:solidFill>
                  <a:schemeClr val="tx2">
                    <a:lumMod val="50000"/>
                  </a:schemeClr>
                </a:solidFill>
              </a:defRPr>
            </a:lvl1pPr>
          </a:lstStyle>
          <a:p>
            <a:fld id="{8254F2F0-E062-4E41-9176-AEE9734E64AC}" type="datetime1">
              <a:rPr lang="en-US" smtClean="0"/>
              <a:pPr/>
              <a:t>8/30/2025</a:t>
            </a:fld>
            <a:endParaRPr lang="en-US"/>
          </a:p>
        </p:txBody>
      </p:sp>
      <p:sp>
        <p:nvSpPr>
          <p:cNvPr id="6" name="Slide Number Placeholder 5"/>
          <p:cNvSpPr>
            <a:spLocks noGrp="1"/>
          </p:cNvSpPr>
          <p:nvPr>
            <p:ph type="sldNum" sz="quarter" idx="4"/>
          </p:nvPr>
        </p:nvSpPr>
        <p:spPr>
          <a:xfrm>
            <a:off x="10058400" y="6356351"/>
            <a:ext cx="1320800" cy="365125"/>
          </a:xfrm>
          <a:prstGeom prst="rect">
            <a:avLst/>
          </a:prstGeom>
        </p:spPr>
        <p:txBody>
          <a:bodyPr vert="horz" lIns="91440" tIns="45720" rIns="91440" bIns="45720" rtlCol="0" anchor="ctr"/>
          <a:lstStyle>
            <a:lvl1pPr algn="r">
              <a:defRPr sz="1300" baseline="0">
                <a:solidFill>
                  <a:schemeClr val="tx2">
                    <a:lumMod val="50000"/>
                  </a:schemeClr>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420169770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2000" kern="1200" spc="30" baseline="0">
          <a:solidFill>
            <a:schemeClr val="tx2">
              <a:lumMod val="50000"/>
            </a:schemeClr>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beitariel.org/single-post/the-psalm-of-elul"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google.com/search?sca_esv=891da91e6bf70514&amp;sxsrf=AE3TifPJ6l0YeBE4lu29Bltybhb4th5yew%3A1756499516588&amp;q=Yom+Kippur&amp;sa=X&amp;ved=2ahUKEwjo4u_N7rCPAxXQl2oFHdU7HJkQxccNegQIBxAB&amp;mstk=AUtExfDe1AwDtc5dhuD33GPrhKgAbrWb1I0QKmdyt3oPvOM8fd0gGTfM_y3bDi9afsdZzK0sStFoX6HJQGmhgDgGLHKIGpMMfDtrd8q-TWineZQU9U0TlIPxuJY4eU4F5dZXitTVDUkOR-2MxEf2HPSRB4BFdksHPJ8OrbvXzfGTkedecygmfIUB7yg5YS_tupVWzcTOMFSVsSAnrSMiX70P7HIX8QA8G7_moiJV_RBLhzTovegwHXVqXVfCFVztqDi7CNqRkP4G6_oUxMUBUXFlvxQa&amp;csui=3"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Close-up of wheat in a field&#10;&#10;Description automatically generated">
            <a:extLst>
              <a:ext uri="{FF2B5EF4-FFF2-40B4-BE49-F238E27FC236}">
                <a16:creationId xmlns:a16="http://schemas.microsoft.com/office/drawing/2014/main" id="{18C5A1A7-1581-4C68-8E5F-0A73FB8A0D5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26785" y="-74428"/>
            <a:ext cx="12407389" cy="6985360"/>
          </a:xfrm>
          <a:prstGeom prst="rect">
            <a:avLst/>
          </a:prstGeom>
        </p:spPr>
      </p:pic>
      <p:sp>
        <p:nvSpPr>
          <p:cNvPr id="11" name="TextBox 10">
            <a:extLst>
              <a:ext uri="{FF2B5EF4-FFF2-40B4-BE49-F238E27FC236}">
                <a16:creationId xmlns:a16="http://schemas.microsoft.com/office/drawing/2014/main" id="{3D0F5B1F-8D72-4183-A5DB-02C304D80160}"/>
              </a:ext>
            </a:extLst>
          </p:cNvPr>
          <p:cNvSpPr txBox="1"/>
          <p:nvPr/>
        </p:nvSpPr>
        <p:spPr>
          <a:xfrm>
            <a:off x="4707711" y="7023782"/>
            <a:ext cx="2363579" cy="230832"/>
          </a:xfrm>
          <a:prstGeom prst="rect">
            <a:avLst/>
          </a:prstGeom>
          <a:noFill/>
          <a:ln>
            <a:solidFill>
              <a:schemeClr val="accent1">
                <a:lumMod val="20000"/>
                <a:lumOff val="80000"/>
              </a:schemeClr>
            </a:solidFill>
          </a:ln>
        </p:spPr>
        <p:txBody>
          <a:bodyPr wrap="square" rtlCol="0" anchor="ctr" anchorCtr="1">
            <a:spAutoFit/>
          </a:bodyPr>
          <a:lstStyle/>
          <a:p>
            <a:endParaRPr lang="en-US" sz="900"/>
          </a:p>
        </p:txBody>
      </p:sp>
      <p:sp>
        <p:nvSpPr>
          <p:cNvPr id="9" name="TextBox 8">
            <a:extLst>
              <a:ext uri="{FF2B5EF4-FFF2-40B4-BE49-F238E27FC236}">
                <a16:creationId xmlns:a16="http://schemas.microsoft.com/office/drawing/2014/main" id="{AA55432A-FE7D-4CEF-8FF0-69A5B73AB33A}"/>
              </a:ext>
            </a:extLst>
          </p:cNvPr>
          <p:cNvSpPr txBox="1"/>
          <p:nvPr/>
        </p:nvSpPr>
        <p:spPr>
          <a:xfrm>
            <a:off x="8874" y="7130648"/>
            <a:ext cx="12192000" cy="230832"/>
          </a:xfrm>
          <a:prstGeom prst="rect">
            <a:avLst/>
          </a:prstGeom>
          <a:noFill/>
          <a:ln>
            <a:solidFill>
              <a:schemeClr val="accent1">
                <a:lumMod val="20000"/>
                <a:lumOff val="80000"/>
              </a:schemeClr>
            </a:solidFill>
          </a:ln>
        </p:spPr>
        <p:txBody>
          <a:bodyPr wrap="square" rtlCol="0" anchor="ctr" anchorCtr="1">
            <a:spAutoFit/>
          </a:bodyPr>
          <a:lstStyle/>
          <a:p>
            <a:endParaRPr lang="en-US" sz="900"/>
          </a:p>
        </p:txBody>
      </p:sp>
      <p:sp>
        <p:nvSpPr>
          <p:cNvPr id="2" name="Title 1"/>
          <p:cNvSpPr>
            <a:spLocks noGrp="1"/>
          </p:cNvSpPr>
          <p:nvPr>
            <p:ph type="ctrTitle"/>
          </p:nvPr>
        </p:nvSpPr>
        <p:spPr>
          <a:xfrm>
            <a:off x="30663" y="246579"/>
            <a:ext cx="12161338" cy="6457382"/>
          </a:xfrm>
        </p:spPr>
        <p:txBody>
          <a:bodyPr/>
          <a:lstStyle/>
          <a:p>
            <a:r>
              <a:rPr lang="en-US" sz="7200" b="1">
                <a:effectLst/>
                <a:latin typeface="Times New Roman" panose="02020603050405020304" pitchFamily="18" charset="0"/>
                <a:ea typeface="Times New Roman" panose="02020603050405020304" pitchFamily="18" charset="0"/>
              </a:rPr>
              <a:t>DESTINY / KILLERS </a:t>
            </a:r>
            <a:br>
              <a:rPr lang="en-US" b="0" dirty="0">
                <a:solidFill>
                  <a:schemeClr val="bg1"/>
                </a:solidFill>
                <a:latin typeface="Engravers MT" panose="02090707080505020304" pitchFamily="18" charset="0"/>
              </a:rPr>
            </a:br>
            <a:br>
              <a:rPr lang="en-US" b="0" dirty="0">
                <a:solidFill>
                  <a:schemeClr val="bg1"/>
                </a:solidFill>
                <a:latin typeface="Engravers MT" panose="02090707080505020304" pitchFamily="18" charset="0"/>
              </a:rPr>
            </a:br>
            <a:br>
              <a:rPr lang="en-US" b="0" dirty="0">
                <a:solidFill>
                  <a:schemeClr val="bg1"/>
                </a:solidFill>
                <a:latin typeface="Engravers MT" panose="02090707080505020304" pitchFamily="18" charset="0"/>
              </a:rPr>
            </a:br>
            <a:br>
              <a:rPr lang="en-US" b="0" dirty="0">
                <a:solidFill>
                  <a:schemeClr val="bg1"/>
                </a:solidFill>
                <a:latin typeface="Engravers MT" panose="02090707080505020304" pitchFamily="18" charset="0"/>
              </a:rPr>
            </a:br>
            <a:br>
              <a:rPr lang="en-US" b="0" dirty="0">
                <a:solidFill>
                  <a:schemeClr val="bg1"/>
                </a:solidFill>
                <a:latin typeface="Engravers MT" panose="02090707080505020304" pitchFamily="18" charset="0"/>
              </a:rPr>
            </a:br>
            <a:br>
              <a:rPr lang="en-US" b="0" dirty="0">
                <a:solidFill>
                  <a:schemeClr val="bg1"/>
                </a:solidFill>
                <a:latin typeface="Engravers MT" panose="02090707080505020304" pitchFamily="18" charset="0"/>
              </a:rPr>
            </a:br>
            <a:r>
              <a:rPr lang="en-US" b="0" dirty="0">
                <a:solidFill>
                  <a:schemeClr val="bg1"/>
                </a:solidFill>
                <a:latin typeface="Engravers MT" panose="02090707080505020304" pitchFamily="18" charset="0"/>
              </a:rPr>
              <a:t>           </a:t>
            </a:r>
            <a:r>
              <a:rPr lang="en-US" sz="2800" i="1" dirty="0">
                <a:effectLst/>
                <a:latin typeface="Times New Roman" panose="02020603050405020304" pitchFamily="18" charset="0"/>
                <a:ea typeface="Times New Roman" panose="02020603050405020304" pitchFamily="18" charset="0"/>
              </a:rPr>
              <a:t>ELUL ; a time of Purification (August-September) …</a:t>
            </a:r>
            <a:endParaRPr lang="en-US" b="0" dirty="0">
              <a:solidFill>
                <a:schemeClr val="bg1"/>
              </a:solidFill>
              <a:latin typeface="Engravers MT" panose="02090707080505020304" pitchFamily="18" charset="0"/>
            </a:endParaRPr>
          </a:p>
        </p:txBody>
      </p:sp>
      <p:sp>
        <p:nvSpPr>
          <p:cNvPr id="3" name="Subtitle 2"/>
          <p:cNvSpPr>
            <a:spLocks noGrp="1"/>
          </p:cNvSpPr>
          <p:nvPr>
            <p:ph type="subTitle" idx="1"/>
          </p:nvPr>
        </p:nvSpPr>
        <p:spPr>
          <a:xfrm>
            <a:off x="-57940" y="83443"/>
            <a:ext cx="12161339" cy="543739"/>
          </a:xfrm>
        </p:spPr>
        <p:txBody>
          <a:bodyPr>
            <a:normAutofit fontScale="47500" lnSpcReduction="20000"/>
          </a:bodyPr>
          <a:lstStyle/>
          <a:p>
            <a:pPr marL="0" marR="0" lvl="0" indent="0" algn="ctr" defTabSz="914400" rtl="0" eaLnBrk="1" fontAlgn="auto" latinLnBrk="0" hangingPunct="1">
              <a:lnSpc>
                <a:spcPct val="100000"/>
              </a:lnSpc>
              <a:spcBef>
                <a:spcPct val="20000"/>
              </a:spcBef>
              <a:spcAft>
                <a:spcPts val="600"/>
              </a:spcAft>
              <a:buClr>
                <a:prstClr val="black"/>
              </a:buClr>
              <a:buSzTx/>
              <a:buFont typeface="Arial" pitchFamily="34" charset="0"/>
              <a:buNone/>
              <a:tabLst/>
              <a:defRPr/>
            </a:pPr>
            <a:r>
              <a:rPr kumimoji="0" lang="en-US" sz="5000" b="1" i="0" u="none" strike="noStrike" kern="1200" cap="none" spc="30" normalizeH="0" baseline="0" noProof="0" dirty="0">
                <a:ln>
                  <a:noFill/>
                </a:ln>
                <a:solidFill>
                  <a:schemeClr val="tx1"/>
                </a:solidFill>
                <a:effectLst/>
                <a:uLnTx/>
                <a:uFillTx/>
                <a:latin typeface="Arial" panose="020B0604020202020204"/>
                <a:ea typeface="+mn-ea"/>
                <a:cs typeface="+mn-cs"/>
              </a:rPr>
              <a:t>Apostle Dan Peters                                                                                      8</a:t>
            </a:r>
            <a:r>
              <a:rPr lang="en-US" sz="5000" b="1" dirty="0">
                <a:solidFill>
                  <a:schemeClr val="tx1"/>
                </a:solidFill>
                <a:latin typeface="Arial" panose="020B0604020202020204"/>
              </a:rPr>
              <a:t>-31</a:t>
            </a:r>
            <a:r>
              <a:rPr kumimoji="0" lang="en-US" sz="5000" b="1" i="0" u="none" strike="noStrike" kern="1200" cap="none" spc="30" normalizeH="0" baseline="0" noProof="0" dirty="0">
                <a:ln>
                  <a:noFill/>
                </a:ln>
                <a:solidFill>
                  <a:schemeClr val="tx1"/>
                </a:solidFill>
                <a:effectLst/>
                <a:uLnTx/>
                <a:uFillTx/>
                <a:latin typeface="Arial" panose="020B0604020202020204"/>
                <a:ea typeface="+mn-ea"/>
                <a:cs typeface="+mn-cs"/>
              </a:rPr>
              <a:t>-25</a:t>
            </a:r>
          </a:p>
          <a:p>
            <a:pPr marL="0" marR="0" lvl="0" indent="0" algn="ctr" defTabSz="914400" rtl="0" eaLnBrk="1" fontAlgn="auto" latinLnBrk="0" hangingPunct="1">
              <a:lnSpc>
                <a:spcPct val="100000"/>
              </a:lnSpc>
              <a:spcBef>
                <a:spcPct val="20000"/>
              </a:spcBef>
              <a:spcAft>
                <a:spcPts val="600"/>
              </a:spcAft>
              <a:buClr>
                <a:prstClr val="black"/>
              </a:buClr>
              <a:buSzTx/>
              <a:buFont typeface="Arial" pitchFamily="34" charset="0"/>
              <a:buNone/>
              <a:tabLst/>
              <a:defRPr/>
            </a:pPr>
            <a:endParaRPr kumimoji="0" lang="en-US" sz="2800" b="1" i="0" u="none" strike="noStrike" kern="1200" cap="none" spc="30" normalizeH="0" baseline="0" noProof="0" dirty="0">
              <a:ln>
                <a:noFill/>
              </a:ln>
              <a:solidFill>
                <a:schemeClr val="bg1"/>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C1E95B62-3C8B-48C7-BA9F-0F505BC43350}"/>
              </a:ext>
            </a:extLst>
          </p:cNvPr>
          <p:cNvSpPr txBox="1"/>
          <p:nvPr/>
        </p:nvSpPr>
        <p:spPr>
          <a:xfrm>
            <a:off x="3915185" y="7181688"/>
            <a:ext cx="1277892" cy="369332"/>
          </a:xfrm>
          <a:prstGeom prst="rect">
            <a:avLst/>
          </a:prstGeom>
          <a:noFill/>
          <a:ln>
            <a:solidFill>
              <a:schemeClr val="accent1">
                <a:lumMod val="20000"/>
                <a:lumOff val="80000"/>
              </a:schemeClr>
            </a:solidFill>
          </a:ln>
        </p:spPr>
        <p:txBody>
          <a:bodyPr wrap="square" rtlCol="0" anchor="ctr" anchorCtr="1">
            <a:spAutoFit/>
          </a:bodyPr>
          <a:lstStyle/>
          <a:p>
            <a:endParaRPr lang="en-US"/>
          </a:p>
        </p:txBody>
      </p:sp>
      <p:sp>
        <p:nvSpPr>
          <p:cNvPr id="10" name="TextBox 9">
            <a:extLst>
              <a:ext uri="{FF2B5EF4-FFF2-40B4-BE49-F238E27FC236}">
                <a16:creationId xmlns:a16="http://schemas.microsoft.com/office/drawing/2014/main" id="{CA803155-3E77-4BC2-A7E4-560EFD002CBD}"/>
              </a:ext>
            </a:extLst>
          </p:cNvPr>
          <p:cNvSpPr txBox="1"/>
          <p:nvPr/>
        </p:nvSpPr>
        <p:spPr>
          <a:xfrm>
            <a:off x="4246052" y="7395602"/>
            <a:ext cx="3390900" cy="230832"/>
          </a:xfrm>
          <a:prstGeom prst="rect">
            <a:avLst/>
          </a:prstGeom>
          <a:noFill/>
          <a:ln>
            <a:solidFill>
              <a:schemeClr val="accent1">
                <a:lumMod val="20000"/>
                <a:lumOff val="80000"/>
              </a:schemeClr>
            </a:solidFill>
          </a:ln>
        </p:spPr>
        <p:txBody>
          <a:bodyPr wrap="square" rtlCol="0" anchor="ctr" anchorCtr="1">
            <a:spAutoFit/>
          </a:bodyPr>
          <a:lstStyle/>
          <a:p>
            <a:endParaRPr lang="en-US" sz="900"/>
          </a:p>
        </p:txBody>
      </p:sp>
      <p:sp>
        <p:nvSpPr>
          <p:cNvPr id="18" name="TextBox 17">
            <a:extLst>
              <a:ext uri="{FF2B5EF4-FFF2-40B4-BE49-F238E27FC236}">
                <a16:creationId xmlns:a16="http://schemas.microsoft.com/office/drawing/2014/main" id="{9ABF854B-4C07-C69B-0B8E-924D0D5C0098}"/>
              </a:ext>
            </a:extLst>
          </p:cNvPr>
          <p:cNvSpPr txBox="1"/>
          <p:nvPr/>
        </p:nvSpPr>
        <p:spPr>
          <a:xfrm>
            <a:off x="3510098" y="7096526"/>
            <a:ext cx="2088065" cy="584775"/>
          </a:xfrm>
          <a:prstGeom prst="rect">
            <a:avLst/>
          </a:prstGeom>
          <a:noFill/>
          <a:ln>
            <a:solidFill>
              <a:schemeClr val="accent1">
                <a:lumMod val="20000"/>
                <a:lumOff val="80000"/>
              </a:schemeClr>
            </a:solidFill>
          </a:ln>
        </p:spPr>
        <p:txBody>
          <a:bodyPr wrap="square" rtlCol="0" anchor="ctr" anchorCtr="1">
            <a:spAutoFit/>
          </a:bodyPr>
          <a:lstStyle/>
          <a:p>
            <a:pPr marL="0" marR="0" lvl="0" indent="0" algn="ctr" defTabSz="914400" rtl="0" eaLnBrk="1" fontAlgn="auto" latinLnBrk="0" hangingPunct="1">
              <a:lnSpc>
                <a:spcPct val="100000"/>
              </a:lnSpc>
              <a:spcBef>
                <a:spcPct val="20000"/>
              </a:spcBef>
              <a:spcAft>
                <a:spcPts val="600"/>
              </a:spcAft>
              <a:buClr>
                <a:prstClr val="black"/>
              </a:buClr>
              <a:buSzTx/>
              <a:buFont typeface="Arial" pitchFamily="34" charset="0"/>
              <a:buNone/>
              <a:tabLst/>
              <a:defRPr/>
            </a:pPr>
            <a:endParaRPr kumimoji="0" lang="en-US" sz="3200" b="1" i="0" u="none" strike="noStrike" kern="1200" cap="none" spc="30" normalizeH="0" baseline="0" noProof="0">
              <a:ln>
                <a:noFill/>
              </a:ln>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1BFA9B36-E9A8-6922-4F97-99F140F8D475}"/>
              </a:ext>
            </a:extLst>
          </p:cNvPr>
          <p:cNvSpPr txBox="1"/>
          <p:nvPr/>
        </p:nvSpPr>
        <p:spPr>
          <a:xfrm>
            <a:off x="4980883" y="7499630"/>
            <a:ext cx="1303957" cy="230832"/>
          </a:xfrm>
          <a:prstGeom prst="rect">
            <a:avLst/>
          </a:prstGeom>
          <a:noFill/>
          <a:ln>
            <a:solidFill>
              <a:schemeClr val="accent1">
                <a:lumMod val="20000"/>
                <a:lumOff val="80000"/>
              </a:schemeClr>
            </a:solidFill>
          </a:ln>
        </p:spPr>
        <p:txBody>
          <a:bodyPr wrap="square" rtlCol="0" anchor="ctr" anchorCtr="1">
            <a:spAutoFit/>
          </a:bodyPr>
          <a:lstStyle/>
          <a:p>
            <a:endParaRPr lang="en-US" sz="900"/>
          </a:p>
        </p:txBody>
      </p:sp>
      <p:sp>
        <p:nvSpPr>
          <p:cNvPr id="8" name="TextBox 7">
            <a:extLst>
              <a:ext uri="{FF2B5EF4-FFF2-40B4-BE49-F238E27FC236}">
                <a16:creationId xmlns:a16="http://schemas.microsoft.com/office/drawing/2014/main" id="{3CBD366C-4F16-2DDB-080D-F036723349FA}"/>
              </a:ext>
            </a:extLst>
          </p:cNvPr>
          <p:cNvSpPr txBox="1"/>
          <p:nvPr/>
        </p:nvSpPr>
        <p:spPr>
          <a:xfrm>
            <a:off x="8198552" y="7306651"/>
            <a:ext cx="3355983" cy="584775"/>
          </a:xfrm>
          <a:prstGeom prst="rect">
            <a:avLst/>
          </a:prstGeom>
          <a:noFill/>
          <a:ln>
            <a:noFill/>
          </a:ln>
        </p:spPr>
        <p:txBody>
          <a:bodyPr wrap="none" rtlCol="0" anchor="ctr" anchorCtr="1">
            <a:spAutoFit/>
          </a:bodyPr>
          <a:lstStyle/>
          <a:p>
            <a:r>
              <a:rPr lang="en-US" sz="3200" b="1">
                <a:effectLst/>
                <a:latin typeface="Times New Roman" panose="02020603050405020304" pitchFamily="18" charset="0"/>
                <a:ea typeface="Times New Roman" panose="02020603050405020304" pitchFamily="18" charset="0"/>
              </a:rPr>
              <a:t>(Fear of the Lord)</a:t>
            </a:r>
            <a:endParaRPr lang="en-US" sz="3200" b="1"/>
          </a:p>
        </p:txBody>
      </p:sp>
    </p:spTree>
    <p:extLst>
      <p:ext uri="{BB962C8B-B14F-4D97-AF65-F5344CB8AC3E}">
        <p14:creationId xmlns:p14="http://schemas.microsoft.com/office/powerpoint/2010/main" val="191248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endParaRPr lang="en-US" sz="60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a:bodyPr>
          <a:lstStyle/>
          <a:p>
            <a:pPr marL="0" marR="0">
              <a:spcBef>
                <a:spcPts val="300"/>
              </a:spcBef>
              <a:spcAft>
                <a:spcPts val="300"/>
              </a:spcAft>
            </a:pPr>
            <a:r>
              <a:rPr lang="en-US" sz="5400" b="1"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N</a:t>
            </a:r>
            <a:r>
              <a:rPr lang="x-none" sz="5400" b="1"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eh</a:t>
            </a:r>
            <a:r>
              <a:rPr lang="en-US" sz="5400" b="1" dirty="0" err="1">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emiah</a:t>
            </a:r>
            <a:r>
              <a:rPr lang="x-none" sz="5400" b="1"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 6:15</a:t>
            </a:r>
            <a:r>
              <a:rPr lang="x-none" sz="54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 </a:t>
            </a:r>
            <a:endParaRPr lang="en-US" sz="54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endParaRPr>
          </a:p>
          <a:p>
            <a:pPr marL="0" marR="0">
              <a:spcBef>
                <a:spcPts val="300"/>
              </a:spcBef>
              <a:spcAft>
                <a:spcPts val="300"/>
              </a:spcAft>
            </a:pPr>
            <a:endParaRPr lang="en-US" sz="6600" dirty="0">
              <a:solidFill>
                <a:schemeClr val="tx1"/>
              </a:solidFill>
              <a:latin typeface="Verdana" panose="020B0604030504040204" pitchFamily="34" charset="0"/>
              <a:ea typeface="Times New Roman" panose="02020603050405020304" pitchFamily="18" charset="0"/>
              <a:cs typeface="Verdana" panose="020B0604030504040204" pitchFamily="34" charset="0"/>
            </a:endParaRPr>
          </a:p>
          <a:p>
            <a:pPr marL="0" marR="0">
              <a:spcBef>
                <a:spcPts val="300"/>
              </a:spcBef>
              <a:spcAft>
                <a:spcPts val="300"/>
              </a:spcAft>
            </a:pPr>
            <a:r>
              <a:rPr lang="en-US" sz="66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15</a:t>
            </a:r>
            <a:r>
              <a:rPr lang="x-none" sz="66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 So the wall was finished in the twenty and fifth </a:t>
            </a:r>
            <a:r>
              <a:rPr lang="x-none" sz="6600" i="1"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day</a:t>
            </a:r>
            <a:r>
              <a:rPr lang="x-none" sz="66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 of </a:t>
            </a:r>
            <a:r>
              <a:rPr lang="x-none" sz="6600" i="1"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the month</a:t>
            </a:r>
            <a:r>
              <a:rPr lang="x-none" sz="66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 </a:t>
            </a:r>
            <a:r>
              <a:rPr lang="x-none" sz="6600" b="1" u="sng"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Elul</a:t>
            </a:r>
            <a:r>
              <a:rPr lang="x-none" sz="66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 in fifty and two days. </a:t>
            </a:r>
            <a:endParaRPr lang="en-US" sz="66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1112428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6000" b="1" dirty="0">
                <a:effectLst/>
                <a:latin typeface="Times New Roman" panose="02020603050405020304" pitchFamily="18" charset="0"/>
                <a:ea typeface="Times New Roman" panose="02020603050405020304" pitchFamily="18" charset="0"/>
              </a:rPr>
              <a:t>SATAN WILL TRY TO STOP YOU</a:t>
            </a:r>
            <a:endParaRPr lang="en-US" sz="60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fontScale="85000" lnSpcReduction="20000"/>
          </a:bodyPr>
          <a:lstStyle/>
          <a:p>
            <a:pPr marL="0" marR="0">
              <a:spcBef>
                <a:spcPts val="0"/>
              </a:spcBef>
              <a:spcAft>
                <a:spcPts val="0"/>
              </a:spcAft>
            </a:pPr>
            <a:r>
              <a:rPr lang="en-US" sz="6600" b="1" dirty="0">
                <a:solidFill>
                  <a:schemeClr val="tx1"/>
                </a:solidFill>
                <a:effectLst/>
                <a:latin typeface="Times New Roman" panose="02020603050405020304" pitchFamily="18" charset="0"/>
                <a:ea typeface="Times New Roman" panose="02020603050405020304" pitchFamily="18" charset="0"/>
              </a:rPr>
              <a:t>Nehemiah 6:16 </a:t>
            </a:r>
          </a:p>
          <a:p>
            <a:pPr marL="0" marR="0">
              <a:spcBef>
                <a:spcPts val="0"/>
              </a:spcBef>
              <a:spcAft>
                <a:spcPts val="0"/>
              </a:spcAft>
            </a:pPr>
            <a:endParaRPr lang="en-US" sz="66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6600" dirty="0">
                <a:effectLst/>
                <a:latin typeface="Times New Roman" panose="02020603050405020304" pitchFamily="18" charset="0"/>
                <a:ea typeface="Times New Roman" panose="02020603050405020304" pitchFamily="18" charset="0"/>
              </a:rPr>
              <a:t>16 And it came to pass, that when all our </a:t>
            </a:r>
            <a:r>
              <a:rPr lang="en-US" sz="6600" b="1" dirty="0">
                <a:effectLst/>
                <a:latin typeface="Times New Roman" panose="02020603050405020304" pitchFamily="18" charset="0"/>
                <a:ea typeface="Times New Roman" panose="02020603050405020304" pitchFamily="18" charset="0"/>
              </a:rPr>
              <a:t>enemies</a:t>
            </a:r>
            <a:r>
              <a:rPr lang="en-US" sz="6600" dirty="0">
                <a:effectLst/>
                <a:latin typeface="Times New Roman" panose="02020603050405020304" pitchFamily="18" charset="0"/>
                <a:ea typeface="Times New Roman" panose="02020603050405020304" pitchFamily="18" charset="0"/>
              </a:rPr>
              <a:t> heard </a:t>
            </a:r>
            <a:r>
              <a:rPr lang="en-US" sz="6600" i="1" dirty="0">
                <a:solidFill>
                  <a:srgbClr val="757575"/>
                </a:solidFill>
                <a:effectLst/>
                <a:latin typeface="Times New Roman" panose="02020603050405020304" pitchFamily="18" charset="0"/>
                <a:ea typeface="Times New Roman" panose="02020603050405020304" pitchFamily="18" charset="0"/>
              </a:rPr>
              <a:t>thereof,</a:t>
            </a:r>
            <a:r>
              <a:rPr lang="en-US" sz="6600" dirty="0">
                <a:effectLst/>
                <a:latin typeface="Times New Roman" panose="02020603050405020304" pitchFamily="18" charset="0"/>
                <a:ea typeface="Times New Roman" panose="02020603050405020304" pitchFamily="18" charset="0"/>
              </a:rPr>
              <a:t> and all the heathen that </a:t>
            </a:r>
            <a:r>
              <a:rPr lang="en-US" sz="6600" i="1" dirty="0">
                <a:solidFill>
                  <a:srgbClr val="757575"/>
                </a:solidFill>
                <a:effectLst/>
                <a:latin typeface="Times New Roman" panose="02020603050405020304" pitchFamily="18" charset="0"/>
                <a:ea typeface="Times New Roman" panose="02020603050405020304" pitchFamily="18" charset="0"/>
              </a:rPr>
              <a:t>were</a:t>
            </a:r>
            <a:r>
              <a:rPr lang="en-US" sz="6600" dirty="0">
                <a:effectLst/>
                <a:latin typeface="Times New Roman" panose="02020603050405020304" pitchFamily="18" charset="0"/>
                <a:ea typeface="Times New Roman" panose="02020603050405020304" pitchFamily="18" charset="0"/>
              </a:rPr>
              <a:t> about us saw </a:t>
            </a:r>
            <a:r>
              <a:rPr lang="en-US" sz="6600" i="1" dirty="0">
                <a:solidFill>
                  <a:srgbClr val="757575"/>
                </a:solidFill>
                <a:effectLst/>
                <a:latin typeface="Times New Roman" panose="02020603050405020304" pitchFamily="18" charset="0"/>
                <a:ea typeface="Times New Roman" panose="02020603050405020304" pitchFamily="18" charset="0"/>
              </a:rPr>
              <a:t>these things,</a:t>
            </a:r>
            <a:r>
              <a:rPr lang="en-US" sz="6600" dirty="0">
                <a:effectLst/>
                <a:latin typeface="Times New Roman" panose="02020603050405020304" pitchFamily="18" charset="0"/>
                <a:ea typeface="Times New Roman" panose="02020603050405020304" pitchFamily="18" charset="0"/>
              </a:rPr>
              <a:t> they were much </a:t>
            </a:r>
            <a:r>
              <a:rPr lang="en-US" sz="6600" b="1" u="sng" dirty="0">
                <a:effectLst/>
                <a:latin typeface="Times New Roman" panose="02020603050405020304" pitchFamily="18" charset="0"/>
                <a:ea typeface="Times New Roman" panose="02020603050405020304" pitchFamily="18" charset="0"/>
              </a:rPr>
              <a:t>cast</a:t>
            </a:r>
            <a:r>
              <a:rPr lang="en-US" sz="6600" dirty="0">
                <a:effectLst/>
                <a:latin typeface="Times New Roman" panose="02020603050405020304" pitchFamily="18" charset="0"/>
                <a:ea typeface="Times New Roman" panose="02020603050405020304" pitchFamily="18" charset="0"/>
              </a:rPr>
              <a:t> </a:t>
            </a:r>
            <a:r>
              <a:rPr lang="en-US" sz="6600" b="1" dirty="0">
                <a:effectLst/>
                <a:latin typeface="Times New Roman" panose="02020603050405020304" pitchFamily="18" charset="0"/>
                <a:ea typeface="Times New Roman" panose="02020603050405020304" pitchFamily="18" charset="0"/>
              </a:rPr>
              <a:t>down</a:t>
            </a:r>
            <a:r>
              <a:rPr lang="en-US" sz="6600" dirty="0">
                <a:effectLst/>
                <a:latin typeface="Times New Roman" panose="02020603050405020304" pitchFamily="18" charset="0"/>
                <a:ea typeface="Times New Roman" panose="02020603050405020304" pitchFamily="18" charset="0"/>
              </a:rPr>
              <a:t> in their own eyes: for they perceived that this </a:t>
            </a:r>
            <a:r>
              <a:rPr lang="en-US" sz="6600" b="1" u="sng" dirty="0">
                <a:effectLst/>
                <a:latin typeface="Times New Roman" panose="02020603050405020304" pitchFamily="18" charset="0"/>
                <a:ea typeface="Times New Roman" panose="02020603050405020304" pitchFamily="18" charset="0"/>
              </a:rPr>
              <a:t>work</a:t>
            </a:r>
            <a:r>
              <a:rPr lang="en-US" sz="6600" dirty="0">
                <a:effectLst/>
                <a:latin typeface="Times New Roman" panose="02020603050405020304" pitchFamily="18" charset="0"/>
                <a:ea typeface="Times New Roman" panose="02020603050405020304" pitchFamily="18" charset="0"/>
              </a:rPr>
              <a:t> was wrought of our </a:t>
            </a:r>
            <a:r>
              <a:rPr lang="en-US" sz="6600" b="1" dirty="0">
                <a:effectLst/>
                <a:latin typeface="Times New Roman" panose="02020603050405020304" pitchFamily="18" charset="0"/>
                <a:ea typeface="Times New Roman" panose="02020603050405020304" pitchFamily="18" charset="0"/>
              </a:rPr>
              <a:t>God</a:t>
            </a:r>
            <a:r>
              <a:rPr lang="en-US" sz="6600"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4704981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6000" b="1" dirty="0">
                <a:effectLst/>
                <a:latin typeface="Times New Roman" panose="02020603050405020304" pitchFamily="18" charset="0"/>
                <a:ea typeface="Times New Roman" panose="02020603050405020304" pitchFamily="18" charset="0"/>
              </a:rPr>
              <a:t>SATAN WILL TRY TO STOP YOU</a:t>
            </a:r>
            <a:endParaRPr lang="en-US" sz="60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fontScale="92500" lnSpcReduction="20000"/>
          </a:bodyPr>
          <a:lstStyle/>
          <a:p>
            <a:pPr marL="0" marR="0">
              <a:spcBef>
                <a:spcPts val="0"/>
              </a:spcBef>
              <a:spcAft>
                <a:spcPts val="0"/>
              </a:spcAft>
            </a:pPr>
            <a:r>
              <a:rPr lang="en-US" sz="4000" dirty="0">
                <a:solidFill>
                  <a:srgbClr val="001D35"/>
                </a:solidFill>
                <a:effectLst/>
                <a:latin typeface="Arial" panose="020B0604020202020204" pitchFamily="34" charset="0"/>
                <a:ea typeface="Times New Roman" panose="02020603050405020304" pitchFamily="18" charset="0"/>
              </a:rPr>
              <a:t>The Jewish New Year, Rosh Hashanah 2025, (5786) </a:t>
            </a:r>
            <a:r>
              <a:rPr lang="en-US" sz="4000" i="1" dirty="0">
                <a:solidFill>
                  <a:srgbClr val="001D35"/>
                </a:solidFill>
                <a:effectLst/>
                <a:latin typeface="Arial" panose="020B0604020202020204" pitchFamily="34" charset="0"/>
                <a:ea typeface="Times New Roman" panose="02020603050405020304" pitchFamily="18" charset="0"/>
              </a:rPr>
              <a:t>MEANING declaration &amp; manifestation of God’s word in the Earth…</a:t>
            </a:r>
            <a:endParaRPr lang="en-US" sz="36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4000" i="1" dirty="0">
                <a:solidFill>
                  <a:srgbClr val="001D35"/>
                </a:solidFill>
                <a:effectLst/>
                <a:latin typeface="Arial" panose="020B0604020202020204" pitchFamily="34" charset="0"/>
                <a:ea typeface="Times New Roman" panose="02020603050405020304" pitchFamily="18" charset="0"/>
              </a:rPr>
              <a:t> </a:t>
            </a:r>
            <a:endParaRPr lang="en-US" sz="36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4000" dirty="0">
                <a:solidFill>
                  <a:srgbClr val="001D35"/>
                </a:solidFill>
                <a:effectLst/>
                <a:latin typeface="Arial" panose="020B0604020202020204" pitchFamily="34" charset="0"/>
                <a:ea typeface="Times New Roman" panose="02020603050405020304" pitchFamily="18" charset="0"/>
              </a:rPr>
              <a:t> It begins at sundown on Monday, September 22nd, is a time of introspection, prayer, and atonement, commemorating the anniversary of the world's creation and the beginning of the Days of Awe. It marks the start of a 10-day period leading up to </a:t>
            </a:r>
            <a:r>
              <a:rPr lang="en-US" sz="4000" u="sng" dirty="0">
                <a:solidFill>
                  <a:srgbClr val="001D35"/>
                </a:solidFill>
                <a:effectLst/>
                <a:latin typeface="Arial" panose="020B0604020202020204" pitchFamily="34" charset="0"/>
                <a:ea typeface="Times New Roman" panose="02020603050405020304" pitchFamily="18" charset="0"/>
                <a:hlinkClick r:id="rId3"/>
              </a:rPr>
              <a:t>Yom Kippur</a:t>
            </a:r>
            <a:r>
              <a:rPr lang="en-US" sz="4000" dirty="0">
                <a:solidFill>
                  <a:srgbClr val="001D35"/>
                </a:solidFill>
                <a:effectLst/>
                <a:latin typeface="Arial" panose="020B0604020202020204" pitchFamily="34" charset="0"/>
                <a:ea typeface="Times New Roman" panose="02020603050405020304" pitchFamily="18" charset="0"/>
              </a:rPr>
              <a:t>, during which people reflect on the past year, apologize for wrongdoings, and commit to positive changes for the future</a:t>
            </a:r>
            <a:endParaRPr lang="en-US" sz="3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948513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DECLARATIONS &amp; MANIFESTATIONS</a:t>
            </a:r>
            <a:endParaRPr lang="en-US" sz="48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fontScale="92500" lnSpcReduction="10000"/>
          </a:bodyPr>
          <a:lstStyle/>
          <a:p>
            <a:pPr marL="0" marR="0">
              <a:spcBef>
                <a:spcPts val="300"/>
              </a:spcBef>
              <a:spcAft>
                <a:spcPts val="300"/>
              </a:spcAft>
            </a:pPr>
            <a:r>
              <a:rPr lang="x-none" sz="3200" b="1"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Job 22:22</a:t>
            </a:r>
            <a:r>
              <a:rPr lang="en-US" sz="3200" b="1"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-30</a:t>
            </a:r>
          </a:p>
          <a:p>
            <a:pPr marL="0" marR="0">
              <a:spcBef>
                <a:spcPts val="300"/>
              </a:spcBef>
              <a:spcAft>
                <a:spcPts val="300"/>
              </a:spcAft>
            </a:pPr>
            <a:r>
              <a:rPr lang="x-none" sz="3200" dirty="0">
                <a:solidFill>
                  <a:srgbClr val="292F33"/>
                </a:solidFill>
                <a:effectLst/>
                <a:latin typeface="Verdana" panose="020B0604030504040204" pitchFamily="34" charset="0"/>
                <a:ea typeface="Times New Roman" panose="02020603050405020304" pitchFamily="18" charset="0"/>
                <a:cs typeface="Verdana" panose="020B0604030504040204" pitchFamily="34" charset="0"/>
              </a:rPr>
              <a:t> </a:t>
            </a:r>
            <a:r>
              <a:rPr lang="en-US"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22</a:t>
            </a:r>
            <a:r>
              <a:rPr lang="x-none"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 Receive, I pray thee, the law from his mouth, and lay up his words in thine heart. 23  If thou return to the Almighty, thou shalt be built up, thou shalt put away iniquity far from thy tabernacles. </a:t>
            </a:r>
            <a:endParaRPr lang="en-US"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endParaRPr>
          </a:p>
          <a:p>
            <a:pPr marL="0" marR="0">
              <a:spcBef>
                <a:spcPts val="300"/>
              </a:spcBef>
              <a:spcAft>
                <a:spcPts val="300"/>
              </a:spcAft>
            </a:pPr>
            <a:r>
              <a:rPr lang="x-none"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 </a:t>
            </a:r>
            <a:endParaRPr lang="en-US"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endParaRPr>
          </a:p>
          <a:p>
            <a:pPr marL="0" marR="0">
              <a:spcBef>
                <a:spcPts val="300"/>
              </a:spcBef>
              <a:spcAft>
                <a:spcPts val="300"/>
              </a:spcAft>
            </a:pPr>
            <a:r>
              <a:rPr lang="x-none"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27  Thou shalt make thy prayer unto him, and he shall hear thee, and thou shalt pay thy vows. 28  Thou shalt also </a:t>
            </a:r>
            <a:r>
              <a:rPr lang="x-none" sz="3200" b="1" u="sng"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decree</a:t>
            </a:r>
            <a:r>
              <a:rPr lang="x-none"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 a thing, and it shall be </a:t>
            </a:r>
            <a:r>
              <a:rPr lang="x-none" sz="3200" b="1"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established</a:t>
            </a:r>
            <a:r>
              <a:rPr lang="x-none"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 unto thee: and the </a:t>
            </a:r>
            <a:r>
              <a:rPr lang="x-none" sz="3200" b="1"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light</a:t>
            </a:r>
            <a:r>
              <a:rPr lang="x-none"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 shall shine upon thy ways. </a:t>
            </a:r>
            <a:endParaRPr lang="en-US"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endParaRPr>
          </a:p>
          <a:p>
            <a:pPr marL="0" marR="0">
              <a:spcBef>
                <a:spcPts val="300"/>
              </a:spcBef>
              <a:spcAft>
                <a:spcPts val="300"/>
              </a:spcAft>
            </a:pPr>
            <a:r>
              <a:rPr lang="x-none"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 </a:t>
            </a:r>
            <a:endParaRPr lang="en-US"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endParaRPr>
          </a:p>
          <a:p>
            <a:pPr marL="0" marR="0">
              <a:spcBef>
                <a:spcPts val="300"/>
              </a:spcBef>
              <a:spcAft>
                <a:spcPts val="300"/>
              </a:spcAft>
            </a:pPr>
            <a:r>
              <a:rPr lang="x-none"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30  He shall </a:t>
            </a:r>
            <a:r>
              <a:rPr lang="x-none" sz="3200" b="1"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deliver</a:t>
            </a:r>
            <a:r>
              <a:rPr lang="x-none"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 the island of the innocent: and it is delivered by the </a:t>
            </a:r>
            <a:r>
              <a:rPr lang="x-none" sz="3200" b="1"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pureness</a:t>
            </a:r>
            <a:r>
              <a:rPr lang="x-none"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 of thine </a:t>
            </a:r>
            <a:r>
              <a:rPr lang="x-none" sz="3200" b="1"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hands</a:t>
            </a:r>
            <a:r>
              <a:rPr lang="x-none"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rPr>
              <a:t>. </a:t>
            </a:r>
            <a:endParaRPr lang="en-US" sz="3200" dirty="0">
              <a:solidFill>
                <a:schemeClr val="tx1"/>
              </a:solidFill>
              <a:effectLst/>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26287891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DECLARATIONS &amp; MANIFESTATIONS</a:t>
            </a:r>
            <a:endParaRPr lang="en-US" sz="48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a:bodyPr>
          <a:lstStyle/>
          <a:p>
            <a:pPr marL="0" marR="0">
              <a:spcBef>
                <a:spcPts val="0"/>
              </a:spcBef>
              <a:spcAft>
                <a:spcPts val="0"/>
              </a:spcAft>
            </a:pPr>
            <a:r>
              <a:rPr lang="en-US" sz="4000" b="1" dirty="0">
                <a:effectLst/>
                <a:latin typeface="Times New Roman" panose="02020603050405020304" pitchFamily="18" charset="0"/>
                <a:ea typeface="Times New Roman" panose="02020603050405020304" pitchFamily="18" charset="0"/>
              </a:rPr>
              <a:t> 2 Chronicles 16:9a) (KJV) </a:t>
            </a:r>
          </a:p>
          <a:p>
            <a:pPr marL="0" marR="0">
              <a:spcBef>
                <a:spcPts val="0"/>
              </a:spcBef>
              <a:spcAft>
                <a:spcPts val="0"/>
              </a:spcAft>
            </a:pPr>
            <a:br>
              <a:rPr lang="en-US" sz="4000" dirty="0">
                <a:effectLst/>
                <a:latin typeface="Times New Roman" panose="02020603050405020304" pitchFamily="18" charset="0"/>
                <a:ea typeface="Times New Roman" panose="02020603050405020304" pitchFamily="18" charset="0"/>
              </a:rPr>
            </a:br>
            <a:r>
              <a:rPr lang="en-US" sz="4000" baseline="30000" dirty="0">
                <a:solidFill>
                  <a:srgbClr val="000000"/>
                </a:solidFill>
                <a:effectLst/>
                <a:latin typeface="Times New Roman" panose="02020603050405020304" pitchFamily="18" charset="0"/>
                <a:ea typeface="Times New Roman" panose="02020603050405020304" pitchFamily="18" charset="0"/>
              </a:rPr>
              <a:t>9 </a:t>
            </a:r>
            <a:r>
              <a:rPr lang="en-US" sz="4000" dirty="0">
                <a:effectLst/>
                <a:latin typeface="Times New Roman" panose="02020603050405020304" pitchFamily="18" charset="0"/>
                <a:ea typeface="Times New Roman" panose="02020603050405020304" pitchFamily="18" charset="0"/>
              </a:rPr>
              <a:t> For the </a:t>
            </a:r>
            <a:r>
              <a:rPr lang="en-US" sz="4000" b="1" u="sng" dirty="0">
                <a:effectLst/>
                <a:latin typeface="Times New Roman" panose="02020603050405020304" pitchFamily="18" charset="0"/>
                <a:ea typeface="Times New Roman" panose="02020603050405020304" pitchFamily="18" charset="0"/>
              </a:rPr>
              <a:t>eyes</a:t>
            </a:r>
            <a:r>
              <a:rPr lang="en-US" sz="4000" dirty="0">
                <a:effectLst/>
                <a:latin typeface="Times New Roman" panose="02020603050405020304" pitchFamily="18" charset="0"/>
                <a:ea typeface="Times New Roman" panose="02020603050405020304" pitchFamily="18" charset="0"/>
              </a:rPr>
              <a:t> of the </a:t>
            </a:r>
            <a:r>
              <a:rPr lang="en-US" sz="4000" b="1" cap="small" dirty="0">
                <a:effectLst/>
                <a:latin typeface="Times New Roman" panose="02020603050405020304" pitchFamily="18" charset="0"/>
                <a:ea typeface="Times New Roman" panose="02020603050405020304" pitchFamily="18" charset="0"/>
              </a:rPr>
              <a:t>LORD</a:t>
            </a:r>
            <a:r>
              <a:rPr lang="en-US" sz="4000" dirty="0">
                <a:effectLst/>
                <a:latin typeface="Times New Roman" panose="02020603050405020304" pitchFamily="18" charset="0"/>
                <a:ea typeface="Times New Roman" panose="02020603050405020304" pitchFamily="18" charset="0"/>
              </a:rPr>
              <a:t> run to and </a:t>
            </a:r>
            <a:r>
              <a:rPr lang="en-US" sz="4000" dirty="0" err="1">
                <a:effectLst/>
                <a:latin typeface="Times New Roman" panose="02020603050405020304" pitchFamily="18" charset="0"/>
                <a:ea typeface="Times New Roman" panose="02020603050405020304" pitchFamily="18" charset="0"/>
              </a:rPr>
              <a:t>fro</a:t>
            </a:r>
            <a:r>
              <a:rPr lang="en-US" sz="4000" dirty="0">
                <a:effectLst/>
                <a:latin typeface="Times New Roman" panose="02020603050405020304" pitchFamily="18" charset="0"/>
                <a:ea typeface="Times New Roman" panose="02020603050405020304" pitchFamily="18" charset="0"/>
              </a:rPr>
              <a:t> throughout the </a:t>
            </a:r>
            <a:r>
              <a:rPr lang="en-US" sz="4000" b="1" u="sng" dirty="0">
                <a:effectLst/>
                <a:latin typeface="Times New Roman" panose="02020603050405020304" pitchFamily="18" charset="0"/>
                <a:ea typeface="Times New Roman" panose="02020603050405020304" pitchFamily="18" charset="0"/>
              </a:rPr>
              <a:t>whole</a:t>
            </a:r>
            <a:r>
              <a:rPr lang="en-US" sz="4000" dirty="0">
                <a:effectLst/>
                <a:latin typeface="Times New Roman" panose="02020603050405020304" pitchFamily="18" charset="0"/>
                <a:ea typeface="Times New Roman" panose="02020603050405020304" pitchFamily="18" charset="0"/>
              </a:rPr>
              <a:t> </a:t>
            </a:r>
            <a:r>
              <a:rPr lang="en-US" sz="4000" b="1" dirty="0">
                <a:effectLst/>
                <a:latin typeface="Times New Roman" panose="02020603050405020304" pitchFamily="18" charset="0"/>
                <a:ea typeface="Times New Roman" panose="02020603050405020304" pitchFamily="18" charset="0"/>
              </a:rPr>
              <a:t>earth</a:t>
            </a:r>
            <a:r>
              <a:rPr lang="en-US" sz="4000" dirty="0">
                <a:effectLst/>
                <a:latin typeface="Times New Roman" panose="02020603050405020304" pitchFamily="18" charset="0"/>
                <a:ea typeface="Times New Roman" panose="02020603050405020304" pitchFamily="18" charset="0"/>
              </a:rPr>
              <a:t>, to shew himself strong in the behalf of </a:t>
            </a:r>
            <a:r>
              <a:rPr lang="en-US" sz="4000" i="1" dirty="0">
                <a:effectLst/>
                <a:latin typeface="Times New Roman" panose="02020603050405020304" pitchFamily="18" charset="0"/>
                <a:ea typeface="Times New Roman" panose="02020603050405020304" pitchFamily="18" charset="0"/>
              </a:rPr>
              <a:t>them</a:t>
            </a:r>
            <a:r>
              <a:rPr lang="en-US" sz="4000" dirty="0">
                <a:effectLst/>
                <a:latin typeface="Times New Roman" panose="02020603050405020304" pitchFamily="18" charset="0"/>
                <a:ea typeface="Times New Roman" panose="02020603050405020304" pitchFamily="18" charset="0"/>
              </a:rPr>
              <a:t> whose </a:t>
            </a:r>
            <a:r>
              <a:rPr lang="en-US" sz="4000" b="1" dirty="0">
                <a:effectLst/>
                <a:latin typeface="Times New Roman" panose="02020603050405020304" pitchFamily="18" charset="0"/>
                <a:ea typeface="Times New Roman" panose="02020603050405020304" pitchFamily="18" charset="0"/>
              </a:rPr>
              <a:t>heart</a:t>
            </a:r>
            <a:r>
              <a:rPr lang="en-US" sz="4000" dirty="0">
                <a:effectLst/>
                <a:latin typeface="Times New Roman" panose="02020603050405020304" pitchFamily="18" charset="0"/>
                <a:ea typeface="Times New Roman" panose="02020603050405020304" pitchFamily="18" charset="0"/>
              </a:rPr>
              <a:t> </a:t>
            </a:r>
            <a:r>
              <a:rPr lang="en-US" sz="4000" i="1" dirty="0">
                <a:effectLst/>
                <a:latin typeface="Times New Roman" panose="02020603050405020304" pitchFamily="18" charset="0"/>
                <a:ea typeface="Times New Roman" panose="02020603050405020304" pitchFamily="18" charset="0"/>
              </a:rPr>
              <a:t>is</a:t>
            </a:r>
            <a:r>
              <a:rPr lang="en-US" sz="4000" dirty="0">
                <a:effectLst/>
                <a:latin typeface="Times New Roman" panose="02020603050405020304" pitchFamily="18" charset="0"/>
                <a:ea typeface="Times New Roman" panose="02020603050405020304" pitchFamily="18" charset="0"/>
              </a:rPr>
              <a:t> </a:t>
            </a:r>
            <a:r>
              <a:rPr lang="en-US" sz="4000" b="1" u="sng" dirty="0">
                <a:effectLst/>
                <a:latin typeface="Times New Roman" panose="02020603050405020304" pitchFamily="18" charset="0"/>
                <a:ea typeface="Times New Roman" panose="02020603050405020304" pitchFamily="18" charset="0"/>
              </a:rPr>
              <a:t>perfect</a:t>
            </a:r>
            <a:r>
              <a:rPr lang="en-US" sz="4000" dirty="0">
                <a:effectLst/>
                <a:latin typeface="Times New Roman" panose="02020603050405020304" pitchFamily="18" charset="0"/>
                <a:ea typeface="Times New Roman" panose="02020603050405020304" pitchFamily="18" charset="0"/>
              </a:rPr>
              <a:t> </a:t>
            </a:r>
            <a:r>
              <a:rPr lang="en-US" sz="4000" b="1" dirty="0">
                <a:effectLst/>
                <a:latin typeface="Times New Roman" panose="02020603050405020304" pitchFamily="18" charset="0"/>
                <a:ea typeface="Times New Roman" panose="02020603050405020304" pitchFamily="18" charset="0"/>
              </a:rPr>
              <a:t>toward</a:t>
            </a:r>
            <a:r>
              <a:rPr lang="en-US" sz="4000" dirty="0">
                <a:effectLst/>
                <a:latin typeface="Times New Roman" panose="02020603050405020304" pitchFamily="18" charset="0"/>
                <a:ea typeface="Times New Roman" panose="02020603050405020304" pitchFamily="18" charset="0"/>
              </a:rPr>
              <a:t> </a:t>
            </a:r>
            <a:r>
              <a:rPr lang="en-US" sz="4000" b="1" dirty="0">
                <a:effectLst/>
                <a:latin typeface="Times New Roman" panose="02020603050405020304" pitchFamily="18" charset="0"/>
                <a:ea typeface="Times New Roman" panose="02020603050405020304" pitchFamily="18" charset="0"/>
              </a:rPr>
              <a:t>him</a:t>
            </a:r>
            <a:r>
              <a:rPr lang="en-US" sz="4000"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5785788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RETURN BACK TO HIM</a:t>
            </a:r>
            <a:endParaRPr lang="en-US" sz="48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a:bodyPr>
          <a:lstStyle/>
          <a:p>
            <a:pPr marL="0" marR="0">
              <a:spcBef>
                <a:spcPts val="0"/>
              </a:spcBef>
              <a:spcAft>
                <a:spcPts val="0"/>
              </a:spcAft>
            </a:pPr>
            <a:r>
              <a:rPr lang="en-US" sz="4000" b="1" dirty="0">
                <a:effectLst/>
                <a:latin typeface="Times New Roman" panose="02020603050405020304" pitchFamily="18" charset="0"/>
                <a:ea typeface="Times New Roman" panose="02020603050405020304" pitchFamily="18" charset="0"/>
              </a:rPr>
              <a:t> Isaiah 55:6-8 (KJV)</a:t>
            </a:r>
          </a:p>
          <a:p>
            <a:pPr marL="0" marR="0">
              <a:spcBef>
                <a:spcPts val="0"/>
              </a:spcBef>
              <a:spcAft>
                <a:spcPts val="0"/>
              </a:spcAft>
            </a:pPr>
            <a:endParaRPr lang="en-US" sz="4000" b="1"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4000" b="1" dirty="0">
                <a:effectLst/>
                <a:latin typeface="Times New Roman" panose="02020603050405020304" pitchFamily="18" charset="0"/>
                <a:ea typeface="Times New Roman" panose="02020603050405020304" pitchFamily="18" charset="0"/>
              </a:rPr>
              <a:t> </a:t>
            </a:r>
            <a:r>
              <a:rPr lang="en-US" sz="4000" baseline="30000" dirty="0">
                <a:solidFill>
                  <a:srgbClr val="000000"/>
                </a:solidFill>
                <a:effectLst/>
                <a:latin typeface="Times New Roman" panose="02020603050405020304" pitchFamily="18" charset="0"/>
                <a:ea typeface="Times New Roman" panose="02020603050405020304" pitchFamily="18" charset="0"/>
              </a:rPr>
              <a:t>6 </a:t>
            </a:r>
            <a:r>
              <a:rPr lang="en-US" sz="4000" dirty="0">
                <a:effectLst/>
                <a:latin typeface="Times New Roman" panose="02020603050405020304" pitchFamily="18" charset="0"/>
                <a:ea typeface="Times New Roman" panose="02020603050405020304" pitchFamily="18" charset="0"/>
              </a:rPr>
              <a:t> </a:t>
            </a:r>
            <a:r>
              <a:rPr lang="en-US" sz="4000" b="1" u="sng" dirty="0">
                <a:effectLst/>
                <a:latin typeface="Times New Roman" panose="02020603050405020304" pitchFamily="18" charset="0"/>
                <a:ea typeface="Times New Roman" panose="02020603050405020304" pitchFamily="18" charset="0"/>
              </a:rPr>
              <a:t>Seek</a:t>
            </a:r>
            <a:r>
              <a:rPr lang="en-US" sz="4000" dirty="0">
                <a:effectLst/>
                <a:latin typeface="Times New Roman" panose="02020603050405020304" pitchFamily="18" charset="0"/>
                <a:ea typeface="Times New Roman" panose="02020603050405020304" pitchFamily="18" charset="0"/>
              </a:rPr>
              <a:t> ye the </a:t>
            </a:r>
            <a:r>
              <a:rPr lang="en-US" sz="4000" b="1" cap="small" dirty="0">
                <a:effectLst/>
                <a:latin typeface="Times New Roman" panose="02020603050405020304" pitchFamily="18" charset="0"/>
                <a:ea typeface="Times New Roman" panose="02020603050405020304" pitchFamily="18" charset="0"/>
              </a:rPr>
              <a:t>LORD</a:t>
            </a:r>
            <a:r>
              <a:rPr lang="en-US" sz="4000" dirty="0">
                <a:effectLst/>
                <a:latin typeface="Times New Roman" panose="02020603050405020304" pitchFamily="18" charset="0"/>
                <a:ea typeface="Times New Roman" panose="02020603050405020304" pitchFamily="18" charset="0"/>
              </a:rPr>
              <a:t> while he may be </a:t>
            </a:r>
            <a:r>
              <a:rPr lang="en-US" sz="4000" b="1" u="sng" dirty="0">
                <a:effectLst/>
                <a:latin typeface="Times New Roman" panose="02020603050405020304" pitchFamily="18" charset="0"/>
                <a:ea typeface="Times New Roman" panose="02020603050405020304" pitchFamily="18" charset="0"/>
              </a:rPr>
              <a:t>found</a:t>
            </a:r>
            <a:r>
              <a:rPr lang="en-US" sz="4000" dirty="0">
                <a:effectLst/>
                <a:latin typeface="Times New Roman" panose="02020603050405020304" pitchFamily="18" charset="0"/>
                <a:ea typeface="Times New Roman" panose="02020603050405020304" pitchFamily="18" charset="0"/>
              </a:rPr>
              <a:t>, call ye upon him while he is near: </a:t>
            </a:r>
            <a:r>
              <a:rPr lang="en-US" sz="4000" baseline="30000" dirty="0">
                <a:solidFill>
                  <a:srgbClr val="000000"/>
                </a:solidFill>
                <a:effectLst/>
                <a:latin typeface="Times New Roman" panose="02020603050405020304" pitchFamily="18" charset="0"/>
                <a:ea typeface="Times New Roman" panose="02020603050405020304" pitchFamily="18" charset="0"/>
              </a:rPr>
              <a:t>7 </a:t>
            </a:r>
            <a:r>
              <a:rPr lang="en-US" sz="4000" dirty="0">
                <a:effectLst/>
                <a:latin typeface="Times New Roman" panose="02020603050405020304" pitchFamily="18" charset="0"/>
                <a:ea typeface="Times New Roman" panose="02020603050405020304" pitchFamily="18" charset="0"/>
              </a:rPr>
              <a:t> Let the </a:t>
            </a:r>
            <a:r>
              <a:rPr lang="en-US" sz="4000" b="1" dirty="0">
                <a:effectLst/>
                <a:latin typeface="Times New Roman" panose="02020603050405020304" pitchFamily="18" charset="0"/>
                <a:ea typeface="Times New Roman" panose="02020603050405020304" pitchFamily="18" charset="0"/>
              </a:rPr>
              <a:t>wicked</a:t>
            </a:r>
            <a:r>
              <a:rPr lang="en-US" sz="4000" dirty="0">
                <a:effectLst/>
                <a:latin typeface="Times New Roman" panose="02020603050405020304" pitchFamily="18" charset="0"/>
                <a:ea typeface="Times New Roman" panose="02020603050405020304" pitchFamily="18" charset="0"/>
              </a:rPr>
              <a:t> </a:t>
            </a:r>
            <a:r>
              <a:rPr lang="en-US" sz="4000" b="1" u="sng" dirty="0">
                <a:effectLst/>
                <a:latin typeface="Times New Roman" panose="02020603050405020304" pitchFamily="18" charset="0"/>
                <a:ea typeface="Times New Roman" panose="02020603050405020304" pitchFamily="18" charset="0"/>
              </a:rPr>
              <a:t>forsake</a:t>
            </a:r>
            <a:r>
              <a:rPr lang="en-US" sz="4000" dirty="0">
                <a:effectLst/>
                <a:latin typeface="Times New Roman" panose="02020603050405020304" pitchFamily="18" charset="0"/>
                <a:ea typeface="Times New Roman" panose="02020603050405020304" pitchFamily="18" charset="0"/>
              </a:rPr>
              <a:t> his </a:t>
            </a:r>
            <a:r>
              <a:rPr lang="en-US" sz="4000" b="1" dirty="0">
                <a:effectLst/>
                <a:latin typeface="Times New Roman" panose="02020603050405020304" pitchFamily="18" charset="0"/>
                <a:ea typeface="Times New Roman" panose="02020603050405020304" pitchFamily="18" charset="0"/>
              </a:rPr>
              <a:t>way</a:t>
            </a:r>
            <a:r>
              <a:rPr lang="en-US" sz="4000" dirty="0">
                <a:effectLst/>
                <a:latin typeface="Times New Roman" panose="02020603050405020304" pitchFamily="18" charset="0"/>
                <a:ea typeface="Times New Roman" panose="02020603050405020304" pitchFamily="18" charset="0"/>
              </a:rPr>
              <a:t>, and the unrighteous man his thoughts: and let him </a:t>
            </a:r>
            <a:r>
              <a:rPr lang="en-US" sz="4000" b="1" u="sng" dirty="0">
                <a:effectLst/>
                <a:latin typeface="Times New Roman" panose="02020603050405020304" pitchFamily="18" charset="0"/>
                <a:ea typeface="Times New Roman" panose="02020603050405020304" pitchFamily="18" charset="0"/>
              </a:rPr>
              <a:t>return</a:t>
            </a:r>
            <a:r>
              <a:rPr lang="en-US" sz="4000" dirty="0">
                <a:effectLst/>
                <a:latin typeface="Times New Roman" panose="02020603050405020304" pitchFamily="18" charset="0"/>
                <a:ea typeface="Times New Roman" panose="02020603050405020304" pitchFamily="18" charset="0"/>
              </a:rPr>
              <a:t> unto the </a:t>
            </a:r>
            <a:r>
              <a:rPr lang="en-US" sz="4000" b="1" cap="small" dirty="0">
                <a:effectLst/>
                <a:latin typeface="Times New Roman" panose="02020603050405020304" pitchFamily="18" charset="0"/>
                <a:ea typeface="Times New Roman" panose="02020603050405020304" pitchFamily="18" charset="0"/>
              </a:rPr>
              <a:t>LORD</a:t>
            </a:r>
            <a:r>
              <a:rPr lang="en-US" sz="4000" dirty="0">
                <a:effectLst/>
                <a:latin typeface="Times New Roman" panose="02020603050405020304" pitchFamily="18" charset="0"/>
                <a:ea typeface="Times New Roman" panose="02020603050405020304" pitchFamily="18" charset="0"/>
              </a:rPr>
              <a:t>, and he will have </a:t>
            </a:r>
            <a:r>
              <a:rPr lang="en-US" sz="4000" b="1" dirty="0">
                <a:effectLst/>
                <a:latin typeface="Times New Roman" panose="02020603050405020304" pitchFamily="18" charset="0"/>
                <a:ea typeface="Times New Roman" panose="02020603050405020304" pitchFamily="18" charset="0"/>
              </a:rPr>
              <a:t>mercy</a:t>
            </a:r>
            <a:r>
              <a:rPr lang="en-US" sz="4000" dirty="0">
                <a:effectLst/>
                <a:latin typeface="Times New Roman" panose="02020603050405020304" pitchFamily="18" charset="0"/>
                <a:ea typeface="Times New Roman" panose="02020603050405020304" pitchFamily="18" charset="0"/>
              </a:rPr>
              <a:t> upon him; and to our God, for he will abundantly pardon. </a:t>
            </a:r>
            <a:r>
              <a:rPr lang="en-US" sz="4000" baseline="30000" dirty="0">
                <a:solidFill>
                  <a:srgbClr val="000000"/>
                </a:solidFill>
                <a:effectLst/>
                <a:latin typeface="Times New Roman" panose="02020603050405020304" pitchFamily="18" charset="0"/>
                <a:ea typeface="Times New Roman" panose="02020603050405020304" pitchFamily="18" charset="0"/>
              </a:rPr>
              <a:t>8 </a:t>
            </a:r>
            <a:r>
              <a:rPr lang="en-US" sz="4000" dirty="0">
                <a:effectLst/>
                <a:latin typeface="Times New Roman" panose="02020603050405020304" pitchFamily="18" charset="0"/>
                <a:ea typeface="Times New Roman" panose="02020603050405020304" pitchFamily="18" charset="0"/>
              </a:rPr>
              <a:t> For my </a:t>
            </a:r>
            <a:r>
              <a:rPr lang="en-US" sz="4000" b="1" u="sng" dirty="0">
                <a:effectLst/>
                <a:latin typeface="Times New Roman" panose="02020603050405020304" pitchFamily="18" charset="0"/>
                <a:ea typeface="Times New Roman" panose="02020603050405020304" pitchFamily="18" charset="0"/>
              </a:rPr>
              <a:t>thoughts</a:t>
            </a:r>
            <a:r>
              <a:rPr lang="en-US" sz="4000" dirty="0">
                <a:effectLst/>
                <a:latin typeface="Times New Roman" panose="02020603050405020304" pitchFamily="18" charset="0"/>
                <a:ea typeface="Times New Roman" panose="02020603050405020304" pitchFamily="18" charset="0"/>
              </a:rPr>
              <a:t> </a:t>
            </a:r>
            <a:r>
              <a:rPr lang="en-US" sz="4000" i="1" dirty="0">
                <a:effectLst/>
                <a:latin typeface="Times New Roman" panose="02020603050405020304" pitchFamily="18" charset="0"/>
                <a:ea typeface="Times New Roman" panose="02020603050405020304" pitchFamily="18" charset="0"/>
              </a:rPr>
              <a:t>are</a:t>
            </a:r>
            <a:r>
              <a:rPr lang="en-US" sz="4000" dirty="0">
                <a:effectLst/>
                <a:latin typeface="Times New Roman" panose="02020603050405020304" pitchFamily="18" charset="0"/>
                <a:ea typeface="Times New Roman" panose="02020603050405020304" pitchFamily="18" charset="0"/>
              </a:rPr>
              <a:t> not your </a:t>
            </a:r>
            <a:r>
              <a:rPr lang="en-US" sz="4000" b="1" dirty="0">
                <a:effectLst/>
                <a:latin typeface="Times New Roman" panose="02020603050405020304" pitchFamily="18" charset="0"/>
                <a:ea typeface="Times New Roman" panose="02020603050405020304" pitchFamily="18" charset="0"/>
              </a:rPr>
              <a:t>thoughts</a:t>
            </a:r>
            <a:r>
              <a:rPr lang="en-US" sz="4000" dirty="0">
                <a:effectLst/>
                <a:latin typeface="Times New Roman" panose="02020603050405020304" pitchFamily="18" charset="0"/>
                <a:ea typeface="Times New Roman" panose="02020603050405020304" pitchFamily="18" charset="0"/>
              </a:rPr>
              <a:t>, neither </a:t>
            </a:r>
            <a:r>
              <a:rPr lang="en-US" sz="4000" i="1" dirty="0">
                <a:effectLst/>
                <a:latin typeface="Times New Roman" panose="02020603050405020304" pitchFamily="18" charset="0"/>
                <a:ea typeface="Times New Roman" panose="02020603050405020304" pitchFamily="18" charset="0"/>
              </a:rPr>
              <a:t>are</a:t>
            </a:r>
            <a:r>
              <a:rPr lang="en-US" sz="4000" dirty="0">
                <a:effectLst/>
                <a:latin typeface="Times New Roman" panose="02020603050405020304" pitchFamily="18" charset="0"/>
                <a:ea typeface="Times New Roman" panose="02020603050405020304" pitchFamily="18" charset="0"/>
              </a:rPr>
              <a:t> your </a:t>
            </a:r>
            <a:r>
              <a:rPr lang="en-US" sz="4000" b="1" u="sng" dirty="0">
                <a:effectLst/>
                <a:latin typeface="Times New Roman" panose="02020603050405020304" pitchFamily="18" charset="0"/>
                <a:ea typeface="Times New Roman" panose="02020603050405020304" pitchFamily="18" charset="0"/>
              </a:rPr>
              <a:t>ways</a:t>
            </a:r>
            <a:r>
              <a:rPr lang="en-US" sz="4000" dirty="0">
                <a:effectLst/>
                <a:latin typeface="Times New Roman" panose="02020603050405020304" pitchFamily="18" charset="0"/>
                <a:ea typeface="Times New Roman" panose="02020603050405020304" pitchFamily="18" charset="0"/>
              </a:rPr>
              <a:t> my </a:t>
            </a:r>
            <a:r>
              <a:rPr lang="en-US" sz="4000" b="1" dirty="0">
                <a:effectLst/>
                <a:latin typeface="Times New Roman" panose="02020603050405020304" pitchFamily="18" charset="0"/>
                <a:ea typeface="Times New Roman" panose="02020603050405020304" pitchFamily="18" charset="0"/>
              </a:rPr>
              <a:t>ways</a:t>
            </a:r>
            <a:r>
              <a:rPr lang="en-US" sz="4000" dirty="0">
                <a:effectLst/>
                <a:latin typeface="Times New Roman" panose="02020603050405020304" pitchFamily="18" charset="0"/>
                <a:ea typeface="Times New Roman" panose="02020603050405020304" pitchFamily="18" charset="0"/>
              </a:rPr>
              <a:t>, saith the </a:t>
            </a:r>
            <a:r>
              <a:rPr lang="en-US" sz="4000" cap="small" dirty="0">
                <a:effectLst/>
                <a:latin typeface="Times New Roman" panose="02020603050405020304" pitchFamily="18" charset="0"/>
                <a:ea typeface="Times New Roman" panose="02020603050405020304" pitchFamily="18" charset="0"/>
              </a:rPr>
              <a:t>LORD</a:t>
            </a:r>
            <a:r>
              <a:rPr lang="en-US" sz="4000"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3861569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RETURN BACK TO HIM</a:t>
            </a:r>
            <a:endParaRPr lang="en-US" sz="48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a:bodyPr>
          <a:lstStyle/>
          <a:p>
            <a:pPr marL="0" marR="0">
              <a:spcBef>
                <a:spcPts val="0"/>
              </a:spcBef>
              <a:spcAft>
                <a:spcPts val="0"/>
              </a:spcAft>
            </a:pPr>
            <a:r>
              <a:rPr lang="en-US" sz="4000" b="1" dirty="0">
                <a:effectLst/>
                <a:latin typeface="Times New Roman" panose="02020603050405020304" pitchFamily="18" charset="0"/>
                <a:ea typeface="Times New Roman" panose="02020603050405020304" pitchFamily="18" charset="0"/>
              </a:rPr>
              <a:t> </a:t>
            </a:r>
            <a:r>
              <a:rPr lang="en-US" sz="4000" dirty="0">
                <a:effectLst/>
                <a:latin typeface="Times New Roman" panose="02020603050405020304" pitchFamily="18" charset="0"/>
                <a:ea typeface="Times New Roman" panose="02020603050405020304" pitchFamily="18" charset="0"/>
              </a:rPr>
              <a:t> </a:t>
            </a:r>
            <a:r>
              <a:rPr lang="en-US" sz="4000" b="1" dirty="0">
                <a:effectLst/>
                <a:latin typeface="Times New Roman" panose="02020603050405020304" pitchFamily="18" charset="0"/>
                <a:ea typeface="Times New Roman" panose="02020603050405020304" pitchFamily="18" charset="0"/>
              </a:rPr>
              <a:t>J</a:t>
            </a:r>
            <a:r>
              <a:rPr lang="x-none" sz="4000" b="1" dirty="0">
                <a:effectLst/>
                <a:latin typeface="Times New Roman" panose="02020603050405020304" pitchFamily="18" charset="0"/>
                <a:ea typeface="Times New Roman" panose="02020603050405020304" pitchFamily="18" charset="0"/>
              </a:rPr>
              <a:t>oh</a:t>
            </a:r>
            <a:r>
              <a:rPr lang="en-US" sz="4000" b="1" dirty="0">
                <a:effectLst/>
                <a:latin typeface="Times New Roman" panose="02020603050405020304" pitchFamily="18" charset="0"/>
                <a:ea typeface="Times New Roman" panose="02020603050405020304" pitchFamily="18" charset="0"/>
              </a:rPr>
              <a:t>n</a:t>
            </a:r>
            <a:r>
              <a:rPr lang="x-none" sz="4000" b="1" dirty="0">
                <a:effectLst/>
                <a:latin typeface="Times New Roman" panose="02020603050405020304" pitchFamily="18" charset="0"/>
                <a:ea typeface="Times New Roman" panose="02020603050405020304" pitchFamily="18" charset="0"/>
              </a:rPr>
              <a:t> 15:16</a:t>
            </a:r>
            <a:r>
              <a:rPr lang="x-none" sz="4000" dirty="0">
                <a:effectLst/>
                <a:latin typeface="Times New Roman" panose="02020603050405020304" pitchFamily="18" charset="0"/>
                <a:ea typeface="Times New Roman" panose="02020603050405020304" pitchFamily="18" charset="0"/>
              </a:rPr>
              <a:t> </a:t>
            </a:r>
            <a:endParaRPr lang="en-US" sz="4000" dirty="0">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4000" dirty="0">
              <a:latin typeface="Times New Roman" panose="02020603050405020304" pitchFamily="18" charset="0"/>
              <a:ea typeface="Times New Roman" panose="02020603050405020304" pitchFamily="18" charset="0"/>
            </a:endParaRPr>
          </a:p>
          <a:p>
            <a:pPr marL="0" marR="0">
              <a:spcBef>
                <a:spcPts val="0"/>
              </a:spcBef>
              <a:spcAft>
                <a:spcPts val="0"/>
              </a:spcAft>
            </a:pPr>
            <a:r>
              <a:rPr lang="en-US" sz="4000" dirty="0">
                <a:effectLst/>
                <a:latin typeface="Times New Roman" panose="02020603050405020304" pitchFamily="18" charset="0"/>
                <a:ea typeface="Times New Roman" panose="02020603050405020304" pitchFamily="18" charset="0"/>
              </a:rPr>
              <a:t>16</a:t>
            </a:r>
            <a:r>
              <a:rPr lang="x-none" sz="4000" dirty="0">
                <a:effectLst/>
                <a:latin typeface="Times New Roman" panose="02020603050405020304" pitchFamily="18" charset="0"/>
                <a:ea typeface="Times New Roman" panose="02020603050405020304" pitchFamily="18" charset="0"/>
              </a:rPr>
              <a:t> Ye have not </a:t>
            </a:r>
            <a:r>
              <a:rPr lang="x-none" sz="4000" b="1" u="sng" dirty="0">
                <a:effectLst/>
                <a:latin typeface="Times New Roman" panose="02020603050405020304" pitchFamily="18" charset="0"/>
                <a:ea typeface="Times New Roman" panose="02020603050405020304" pitchFamily="18" charset="0"/>
              </a:rPr>
              <a:t>chosen</a:t>
            </a:r>
            <a:r>
              <a:rPr lang="x-none" sz="4000" dirty="0">
                <a:effectLst/>
                <a:latin typeface="Times New Roman" panose="02020603050405020304" pitchFamily="18" charset="0"/>
                <a:ea typeface="Times New Roman" panose="02020603050405020304" pitchFamily="18" charset="0"/>
              </a:rPr>
              <a:t> </a:t>
            </a:r>
            <a:r>
              <a:rPr lang="x-none" sz="4000" b="1" dirty="0">
                <a:effectLst/>
                <a:latin typeface="Times New Roman" panose="02020603050405020304" pitchFamily="18" charset="0"/>
                <a:ea typeface="Times New Roman" panose="02020603050405020304" pitchFamily="18" charset="0"/>
              </a:rPr>
              <a:t>me</a:t>
            </a:r>
            <a:r>
              <a:rPr lang="x-none" sz="4000" dirty="0">
                <a:effectLst/>
                <a:latin typeface="Times New Roman" panose="02020603050405020304" pitchFamily="18" charset="0"/>
                <a:ea typeface="Times New Roman" panose="02020603050405020304" pitchFamily="18" charset="0"/>
              </a:rPr>
              <a:t>, but I have </a:t>
            </a:r>
            <a:r>
              <a:rPr lang="x-none" sz="4000" b="1" dirty="0">
                <a:effectLst/>
                <a:latin typeface="Times New Roman" panose="02020603050405020304" pitchFamily="18" charset="0"/>
                <a:ea typeface="Times New Roman" panose="02020603050405020304" pitchFamily="18" charset="0"/>
              </a:rPr>
              <a:t>chosen</a:t>
            </a:r>
            <a:r>
              <a:rPr lang="x-none" sz="4000" dirty="0">
                <a:effectLst/>
                <a:latin typeface="Times New Roman" panose="02020603050405020304" pitchFamily="18" charset="0"/>
                <a:ea typeface="Times New Roman" panose="02020603050405020304" pitchFamily="18" charset="0"/>
              </a:rPr>
              <a:t> </a:t>
            </a:r>
            <a:r>
              <a:rPr lang="x-none" sz="4000" b="1" dirty="0">
                <a:effectLst/>
                <a:latin typeface="Times New Roman" panose="02020603050405020304" pitchFamily="18" charset="0"/>
                <a:ea typeface="Times New Roman" panose="02020603050405020304" pitchFamily="18" charset="0"/>
              </a:rPr>
              <a:t>you</a:t>
            </a:r>
            <a:r>
              <a:rPr lang="x-none" sz="4000" dirty="0">
                <a:effectLst/>
                <a:latin typeface="Times New Roman" panose="02020603050405020304" pitchFamily="18" charset="0"/>
                <a:ea typeface="Times New Roman" panose="02020603050405020304" pitchFamily="18" charset="0"/>
              </a:rPr>
              <a:t>, and </a:t>
            </a:r>
            <a:r>
              <a:rPr lang="x-none" sz="4000" b="1" u="sng" dirty="0">
                <a:effectLst/>
                <a:latin typeface="Times New Roman" panose="02020603050405020304" pitchFamily="18" charset="0"/>
                <a:ea typeface="Times New Roman" panose="02020603050405020304" pitchFamily="18" charset="0"/>
              </a:rPr>
              <a:t>ordained</a:t>
            </a:r>
            <a:r>
              <a:rPr lang="x-none" sz="4000" dirty="0">
                <a:effectLst/>
                <a:latin typeface="Times New Roman" panose="02020603050405020304" pitchFamily="18" charset="0"/>
                <a:ea typeface="Times New Roman" panose="02020603050405020304" pitchFamily="18" charset="0"/>
              </a:rPr>
              <a:t> you, that ye should go and bring </a:t>
            </a:r>
            <a:r>
              <a:rPr lang="x-none" sz="4000" b="1" dirty="0">
                <a:effectLst/>
                <a:latin typeface="Times New Roman" panose="02020603050405020304" pitchFamily="18" charset="0"/>
                <a:ea typeface="Times New Roman" panose="02020603050405020304" pitchFamily="18" charset="0"/>
              </a:rPr>
              <a:t>forth</a:t>
            </a:r>
            <a:r>
              <a:rPr lang="x-none" sz="4000" dirty="0">
                <a:effectLst/>
                <a:latin typeface="Times New Roman" panose="02020603050405020304" pitchFamily="18" charset="0"/>
                <a:ea typeface="Times New Roman" panose="02020603050405020304" pitchFamily="18" charset="0"/>
              </a:rPr>
              <a:t> </a:t>
            </a:r>
            <a:r>
              <a:rPr lang="x-none" sz="4000" b="1" u="sng" dirty="0">
                <a:effectLst/>
                <a:latin typeface="Times New Roman" panose="02020603050405020304" pitchFamily="18" charset="0"/>
                <a:ea typeface="Times New Roman" panose="02020603050405020304" pitchFamily="18" charset="0"/>
              </a:rPr>
              <a:t>fruit</a:t>
            </a:r>
            <a:r>
              <a:rPr lang="x-none" sz="4000" dirty="0">
                <a:effectLst/>
                <a:latin typeface="Times New Roman" panose="02020603050405020304" pitchFamily="18" charset="0"/>
                <a:ea typeface="Times New Roman" panose="02020603050405020304" pitchFamily="18" charset="0"/>
              </a:rPr>
              <a:t>, and </a:t>
            </a:r>
            <a:r>
              <a:rPr lang="x-none" sz="4000" i="1" dirty="0">
                <a:effectLst/>
                <a:latin typeface="Times New Roman" panose="02020603050405020304" pitchFamily="18" charset="0"/>
                <a:ea typeface="Times New Roman" panose="02020603050405020304" pitchFamily="18" charset="0"/>
              </a:rPr>
              <a:t>that</a:t>
            </a:r>
            <a:r>
              <a:rPr lang="x-none" sz="4000" dirty="0">
                <a:effectLst/>
                <a:latin typeface="Times New Roman" panose="02020603050405020304" pitchFamily="18" charset="0"/>
                <a:ea typeface="Times New Roman" panose="02020603050405020304" pitchFamily="18" charset="0"/>
              </a:rPr>
              <a:t> your fruit should remain: that whatsoever ye shall ask of the Father in my name, he may give it you. </a:t>
            </a:r>
            <a:endParaRPr lang="en-US" sz="4000" dirty="0">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4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419682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THE NEW CREATION</a:t>
            </a:r>
            <a:endParaRPr lang="en-US" sz="48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fontScale="85000" lnSpcReduction="20000"/>
          </a:bodyPr>
          <a:lstStyle/>
          <a:p>
            <a:pPr marL="0" marR="0">
              <a:spcBef>
                <a:spcPts val="0"/>
              </a:spcBef>
              <a:spcAft>
                <a:spcPts val="0"/>
              </a:spcAft>
            </a:pPr>
            <a:r>
              <a:rPr lang="en-US" sz="4000" dirty="0">
                <a:effectLst/>
                <a:latin typeface="Times New Roman" panose="02020603050405020304" pitchFamily="18" charset="0"/>
                <a:ea typeface="Times New Roman" panose="02020603050405020304" pitchFamily="18" charset="0"/>
              </a:rPr>
              <a:t>  </a:t>
            </a:r>
            <a:r>
              <a:rPr lang="en-US" sz="4000" b="1" dirty="0">
                <a:effectLst/>
                <a:latin typeface="Times New Roman" panose="02020603050405020304" pitchFamily="18" charset="0"/>
                <a:ea typeface="Times New Roman" panose="02020603050405020304" pitchFamily="18" charset="0"/>
              </a:rPr>
              <a:t>2 Cor 5:17-19 (TAB)</a:t>
            </a:r>
          </a:p>
          <a:p>
            <a:pPr marL="0" marR="0">
              <a:spcBef>
                <a:spcPts val="0"/>
              </a:spcBef>
              <a:spcAft>
                <a:spcPts val="0"/>
              </a:spcAft>
            </a:pPr>
            <a:endParaRPr lang="en-US" sz="40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4000" dirty="0">
                <a:effectLst/>
                <a:latin typeface="Times New Roman" panose="02020603050405020304" pitchFamily="18" charset="0"/>
                <a:ea typeface="Times New Roman" panose="02020603050405020304" pitchFamily="18" charset="0"/>
              </a:rPr>
              <a:t>17 Therefore if any person is [ingrafted] in Christ (the Messiah) he is a</a:t>
            </a:r>
            <a:r>
              <a:rPr lang="en-US" sz="4000" b="1" u="sng" dirty="0">
                <a:effectLst/>
                <a:latin typeface="Times New Roman" panose="02020603050405020304" pitchFamily="18" charset="0"/>
                <a:ea typeface="Times New Roman" panose="02020603050405020304" pitchFamily="18" charset="0"/>
              </a:rPr>
              <a:t>new</a:t>
            </a:r>
            <a:r>
              <a:rPr lang="en-US" sz="4000" dirty="0">
                <a:effectLst/>
                <a:latin typeface="Times New Roman" panose="02020603050405020304" pitchFamily="18" charset="0"/>
                <a:ea typeface="Times New Roman" panose="02020603050405020304" pitchFamily="18" charset="0"/>
              </a:rPr>
              <a:t> </a:t>
            </a:r>
            <a:r>
              <a:rPr lang="en-US" sz="4000" b="1" u="sng" dirty="0">
                <a:effectLst/>
                <a:latin typeface="Times New Roman" panose="02020603050405020304" pitchFamily="18" charset="0"/>
                <a:ea typeface="Times New Roman" panose="02020603050405020304" pitchFamily="18" charset="0"/>
              </a:rPr>
              <a:t>creation</a:t>
            </a:r>
            <a:r>
              <a:rPr lang="en-US" sz="4000" dirty="0">
                <a:effectLst/>
                <a:latin typeface="Times New Roman" panose="02020603050405020304" pitchFamily="18" charset="0"/>
                <a:ea typeface="Times New Roman" panose="02020603050405020304" pitchFamily="18" charset="0"/>
              </a:rPr>
              <a:t> {a new creation altogether) ; the </a:t>
            </a:r>
            <a:r>
              <a:rPr lang="en-US" sz="4000" b="1" u="sng" dirty="0">
                <a:effectLst/>
                <a:latin typeface="Times New Roman" panose="02020603050405020304" pitchFamily="18" charset="0"/>
                <a:ea typeface="Times New Roman" panose="02020603050405020304" pitchFamily="18" charset="0"/>
              </a:rPr>
              <a:t>old</a:t>
            </a:r>
            <a:r>
              <a:rPr lang="en-US" sz="4000" dirty="0">
                <a:effectLst/>
                <a:latin typeface="Times New Roman" panose="02020603050405020304" pitchFamily="18" charset="0"/>
                <a:ea typeface="Times New Roman" panose="02020603050405020304" pitchFamily="18" charset="0"/>
              </a:rPr>
              <a:t> [previous moral and spiritual condition has passed away. Behold, the fresh and new has come18 But all things are from God, Who through Jesus Christ reconciled us to Himself [received us into </a:t>
            </a:r>
            <a:r>
              <a:rPr lang="en-US" sz="4000" b="1" u="sng" dirty="0">
                <a:effectLst/>
                <a:latin typeface="Times New Roman" panose="02020603050405020304" pitchFamily="18" charset="0"/>
                <a:ea typeface="Times New Roman" panose="02020603050405020304" pitchFamily="18" charset="0"/>
              </a:rPr>
              <a:t>favor</a:t>
            </a:r>
            <a:r>
              <a:rPr lang="en-US" sz="4000" dirty="0">
                <a:effectLst/>
                <a:latin typeface="Times New Roman" panose="02020603050405020304" pitchFamily="18" charset="0"/>
                <a:ea typeface="Times New Roman" panose="02020603050405020304" pitchFamily="18" charset="0"/>
              </a:rPr>
              <a:t>, brought us into harmony with Himself] and </a:t>
            </a:r>
            <a:r>
              <a:rPr lang="en-US" sz="4000" b="1" u="sng" dirty="0">
                <a:effectLst/>
                <a:latin typeface="Times New Roman" panose="02020603050405020304" pitchFamily="18" charset="0"/>
                <a:ea typeface="Times New Roman" panose="02020603050405020304" pitchFamily="18" charset="0"/>
              </a:rPr>
              <a:t>gave</a:t>
            </a:r>
            <a:r>
              <a:rPr lang="en-US" sz="4000" dirty="0">
                <a:effectLst/>
                <a:latin typeface="Times New Roman" panose="02020603050405020304" pitchFamily="18" charset="0"/>
                <a:ea typeface="Times New Roman" panose="02020603050405020304" pitchFamily="18" charset="0"/>
              </a:rPr>
              <a:t> us the </a:t>
            </a:r>
            <a:r>
              <a:rPr lang="en-US" sz="4000" b="1" dirty="0">
                <a:effectLst/>
                <a:latin typeface="Times New Roman" panose="02020603050405020304" pitchFamily="18" charset="0"/>
                <a:ea typeface="Times New Roman" panose="02020603050405020304" pitchFamily="18" charset="0"/>
              </a:rPr>
              <a:t>ministry</a:t>
            </a:r>
            <a:r>
              <a:rPr lang="en-US" sz="4000" dirty="0">
                <a:effectLst/>
                <a:latin typeface="Times New Roman" panose="02020603050405020304" pitchFamily="18" charset="0"/>
                <a:ea typeface="Times New Roman" panose="02020603050405020304" pitchFamily="18" charset="0"/>
              </a:rPr>
              <a:t> of reconciliation [that by word and deed we might aim to bring others into harmony with Him]. 19 It was God [personally present] in Christ, reconciling and restoring the world to favor with Himself</a:t>
            </a:r>
            <a:r>
              <a:rPr lang="en-US" sz="4000" b="1" dirty="0">
                <a:effectLst/>
                <a:latin typeface="Times New Roman" panose="02020603050405020304" pitchFamily="18" charset="0"/>
                <a:ea typeface="Times New Roman" panose="02020603050405020304" pitchFamily="18" charset="0"/>
              </a:rPr>
              <a:t> ,not counting up and holding against [men] their trespasses [but canceling them] and committing to us the message of reconciliation (of the restoration to favor).                                                                                                                 </a:t>
            </a:r>
            <a:r>
              <a:rPr lang="en-US" sz="4000" dirty="0">
                <a:effectLst/>
                <a:latin typeface="Times New Roman" panose="02020603050405020304" pitchFamily="18" charset="0"/>
                <a:ea typeface="Times New Roman" panose="02020603050405020304" pitchFamily="18" charset="0"/>
              </a:rPr>
              <a:t>                             </a:t>
            </a:r>
          </a:p>
          <a:p>
            <a:pPr marL="0" marR="0">
              <a:spcBef>
                <a:spcPts val="0"/>
              </a:spcBef>
              <a:spcAft>
                <a:spcPts val="0"/>
              </a:spcAft>
            </a:pPr>
            <a:endParaRPr lang="en-US" sz="4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906300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HOW DOES GOD CHOOSE ?	</a:t>
            </a:r>
            <a:endParaRPr lang="en-US" sz="48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a:bodyPr>
          <a:lstStyle/>
          <a:p>
            <a:pPr marL="0" marR="0">
              <a:spcBef>
                <a:spcPts val="0"/>
              </a:spcBef>
              <a:spcAft>
                <a:spcPts val="0"/>
              </a:spcAft>
            </a:pPr>
            <a:r>
              <a:rPr lang="en-US" sz="4000" b="1" dirty="0">
                <a:effectLst/>
                <a:latin typeface="Times New Roman" panose="02020603050405020304" pitchFamily="18" charset="0"/>
                <a:ea typeface="Times New Roman" panose="02020603050405020304" pitchFamily="18" charset="0"/>
              </a:rPr>
              <a:t>  Acts 7:38</a:t>
            </a:r>
          </a:p>
          <a:p>
            <a:pPr marL="0" marR="0">
              <a:spcBef>
                <a:spcPts val="0"/>
              </a:spcBef>
              <a:spcAft>
                <a:spcPts val="0"/>
              </a:spcAft>
            </a:pPr>
            <a:endParaRPr lang="en-US" sz="4000" dirty="0">
              <a:latin typeface="Times New Roman" panose="02020603050405020304" pitchFamily="18" charset="0"/>
              <a:ea typeface="Times New Roman" panose="02020603050405020304" pitchFamily="18" charset="0"/>
            </a:endParaRPr>
          </a:p>
          <a:p>
            <a:pPr marL="0" marR="0">
              <a:spcBef>
                <a:spcPts val="0"/>
              </a:spcBef>
              <a:spcAft>
                <a:spcPts val="0"/>
              </a:spcAft>
            </a:pPr>
            <a:r>
              <a:rPr lang="en-US" sz="4000" dirty="0">
                <a:effectLst/>
                <a:latin typeface="Times New Roman" panose="02020603050405020304" pitchFamily="18" charset="0"/>
                <a:ea typeface="Times New Roman" panose="02020603050405020304" pitchFamily="18" charset="0"/>
              </a:rPr>
              <a:t>38 This is he, that was in the  </a:t>
            </a:r>
            <a:r>
              <a:rPr lang="en-US" sz="4000" b="1" u="sng" dirty="0">
                <a:effectLst/>
                <a:latin typeface="Times New Roman" panose="02020603050405020304" pitchFamily="18" charset="0"/>
                <a:ea typeface="Times New Roman" panose="02020603050405020304" pitchFamily="18" charset="0"/>
              </a:rPr>
              <a:t>church</a:t>
            </a:r>
            <a:r>
              <a:rPr lang="en-US" sz="4000" dirty="0">
                <a:effectLst/>
                <a:latin typeface="Times New Roman" panose="02020603050405020304" pitchFamily="18" charset="0"/>
                <a:ea typeface="Times New Roman" panose="02020603050405020304" pitchFamily="18" charset="0"/>
              </a:rPr>
              <a:t>  </a:t>
            </a:r>
            <a:r>
              <a:rPr lang="en-US" sz="4000" b="1" u="sng" dirty="0">
                <a:effectLst/>
                <a:latin typeface="Times New Roman" panose="02020603050405020304" pitchFamily="18" charset="0"/>
                <a:ea typeface="Times New Roman" panose="02020603050405020304" pitchFamily="18" charset="0"/>
              </a:rPr>
              <a:t>in</a:t>
            </a:r>
            <a:r>
              <a:rPr lang="en-US" sz="4000" dirty="0">
                <a:effectLst/>
                <a:latin typeface="Times New Roman" panose="02020603050405020304" pitchFamily="18" charset="0"/>
                <a:ea typeface="Times New Roman" panose="02020603050405020304" pitchFamily="18" charset="0"/>
              </a:rPr>
              <a:t> the  </a:t>
            </a:r>
            <a:r>
              <a:rPr lang="en-US" sz="4000" b="1" u="sng" dirty="0">
                <a:effectLst/>
                <a:latin typeface="Times New Roman" panose="02020603050405020304" pitchFamily="18" charset="0"/>
                <a:ea typeface="Times New Roman" panose="02020603050405020304" pitchFamily="18" charset="0"/>
              </a:rPr>
              <a:t>wilderness</a:t>
            </a:r>
            <a:r>
              <a:rPr lang="en-US" sz="4000" dirty="0">
                <a:effectLst/>
                <a:latin typeface="Times New Roman" panose="02020603050405020304" pitchFamily="18" charset="0"/>
                <a:ea typeface="Times New Roman" panose="02020603050405020304" pitchFamily="18" charset="0"/>
              </a:rPr>
              <a:t>  with the angel which </a:t>
            </a:r>
            <a:r>
              <a:rPr lang="en-US" sz="4000" dirty="0" err="1">
                <a:effectLst/>
                <a:latin typeface="Times New Roman" panose="02020603050405020304" pitchFamily="18" charset="0"/>
                <a:ea typeface="Times New Roman" panose="02020603050405020304" pitchFamily="18" charset="0"/>
              </a:rPr>
              <a:t>spake</a:t>
            </a:r>
            <a:r>
              <a:rPr lang="en-US" sz="4000" dirty="0">
                <a:effectLst/>
                <a:latin typeface="Times New Roman" panose="02020603050405020304" pitchFamily="18" charset="0"/>
                <a:ea typeface="Times New Roman" panose="02020603050405020304" pitchFamily="18" charset="0"/>
              </a:rPr>
              <a:t> to him in the mount </a:t>
            </a:r>
            <a:r>
              <a:rPr lang="en-US" sz="4000" dirty="0" err="1">
                <a:effectLst/>
                <a:latin typeface="Times New Roman" panose="02020603050405020304" pitchFamily="18" charset="0"/>
                <a:ea typeface="Times New Roman" panose="02020603050405020304" pitchFamily="18" charset="0"/>
              </a:rPr>
              <a:t>Sina</a:t>
            </a:r>
            <a:r>
              <a:rPr lang="en-US" sz="4000" dirty="0">
                <a:effectLst/>
                <a:latin typeface="Times New Roman" panose="02020603050405020304" pitchFamily="18" charset="0"/>
                <a:ea typeface="Times New Roman" panose="02020603050405020304" pitchFamily="18" charset="0"/>
              </a:rPr>
              <a:t>, and [with] our fathers: who received the lively oracles to give unto us:                                                                                                                              </a:t>
            </a:r>
            <a:r>
              <a:rPr lang="en-US" sz="4000" i="1" dirty="0">
                <a:effectLst/>
                <a:latin typeface="Times New Roman" panose="02020603050405020304" pitchFamily="18" charset="0"/>
                <a:ea typeface="Times New Roman" panose="02020603050405020304" pitchFamily="18" charset="0"/>
              </a:rPr>
              <a:t>                                                                                                                                                 </a:t>
            </a:r>
            <a:endParaRPr lang="en-US" sz="40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4000" i="1" dirty="0">
                <a:effectLst/>
                <a:latin typeface="Times New Roman" panose="02020603050405020304" pitchFamily="18" charset="0"/>
                <a:ea typeface="Times New Roman" panose="02020603050405020304" pitchFamily="18" charset="0"/>
              </a:rPr>
              <a:t> </a:t>
            </a:r>
            <a:endParaRPr lang="en-US" sz="40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4000" i="1" dirty="0">
                <a:effectLst/>
                <a:latin typeface="Times New Roman" panose="02020603050405020304" pitchFamily="18" charset="0"/>
                <a:ea typeface="Times New Roman" panose="02020603050405020304" pitchFamily="18" charset="0"/>
              </a:rPr>
              <a:t>Just as Jethro instructed Moses’ in the Wilderness,  is the same way that Paul instructs Timothy…  </a:t>
            </a:r>
            <a:r>
              <a:rPr lang="en-US" sz="4000" dirty="0">
                <a:effectLst/>
                <a:latin typeface="Times New Roman" panose="02020603050405020304" pitchFamily="18" charset="0"/>
                <a:ea typeface="Times New Roman" panose="02020603050405020304" pitchFamily="18" charset="0"/>
              </a:rPr>
              <a:t>                                                                                                                                 </a:t>
            </a:r>
          </a:p>
          <a:p>
            <a:pPr marL="0" marR="0">
              <a:spcBef>
                <a:spcPts val="0"/>
              </a:spcBef>
              <a:spcAft>
                <a:spcPts val="0"/>
              </a:spcAft>
            </a:pPr>
            <a:endParaRPr lang="en-US" sz="4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120231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HOW DOES GOD CHOOSE ?	</a:t>
            </a:r>
            <a:endParaRPr lang="en-US" sz="48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2 Timothy 2:2</a:t>
            </a:r>
          </a:p>
          <a:p>
            <a:pPr marL="0" marR="0">
              <a:spcBef>
                <a:spcPts val="0"/>
              </a:spcBef>
              <a:spcAft>
                <a:spcPts val="0"/>
              </a:spcAft>
            </a:pPr>
            <a:endParaRPr lang="en-US" sz="4800" dirty="0">
              <a:latin typeface="Times New Roman" panose="02020603050405020304" pitchFamily="18" charset="0"/>
              <a:ea typeface="Times New Roman" panose="02020603050405020304" pitchFamily="18" charset="0"/>
            </a:endParaRPr>
          </a:p>
          <a:p>
            <a:pPr marL="0" marR="0">
              <a:spcBef>
                <a:spcPts val="0"/>
              </a:spcBef>
              <a:spcAft>
                <a:spcPts val="0"/>
              </a:spcAft>
            </a:pPr>
            <a:r>
              <a:rPr lang="en-US" sz="4800" dirty="0">
                <a:effectLst/>
                <a:latin typeface="Times New Roman" panose="02020603050405020304" pitchFamily="18" charset="0"/>
                <a:ea typeface="Times New Roman" panose="02020603050405020304" pitchFamily="18" charset="0"/>
              </a:rPr>
              <a:t>2 And the things that thou hast heard of me among many witnesses, the same commit thou to  faithful   men , who shall be able to teach others also.                                        </a:t>
            </a:r>
          </a:p>
          <a:p>
            <a:pPr marL="0" marR="0">
              <a:spcBef>
                <a:spcPts val="0"/>
              </a:spcBef>
              <a:spcAft>
                <a:spcPts val="0"/>
              </a:spcAft>
            </a:pPr>
            <a:endParaRPr lang="en-US" sz="4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684700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HOW DOES GOD CHOOSE ?	</a:t>
            </a:r>
            <a:endParaRPr lang="en-US" sz="48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Exodus 18:21</a:t>
            </a:r>
          </a:p>
          <a:p>
            <a:pPr marL="0" marR="0">
              <a:spcBef>
                <a:spcPts val="0"/>
              </a:spcBef>
              <a:spcAft>
                <a:spcPts val="0"/>
              </a:spcAft>
            </a:pPr>
            <a:endParaRPr lang="en-US" sz="4800" dirty="0">
              <a:latin typeface="Times New Roman" panose="02020603050405020304" pitchFamily="18" charset="0"/>
              <a:ea typeface="Times New Roman" panose="02020603050405020304" pitchFamily="18" charset="0"/>
            </a:endParaRPr>
          </a:p>
          <a:p>
            <a:pPr marL="0" marR="0">
              <a:spcBef>
                <a:spcPts val="0"/>
              </a:spcBef>
              <a:spcAft>
                <a:spcPts val="0"/>
              </a:spcAft>
            </a:pPr>
            <a:r>
              <a:rPr lang="en-US" sz="4800" dirty="0">
                <a:effectLst/>
                <a:latin typeface="Times New Roman" panose="02020603050405020304" pitchFamily="18" charset="0"/>
                <a:ea typeface="Times New Roman" panose="02020603050405020304" pitchFamily="18" charset="0"/>
              </a:rPr>
              <a:t>21 ABLE MEN… FEAR GOD… MEN OF TRUTH  …HATING    COVETOUSNESS…</a:t>
            </a:r>
            <a:r>
              <a:rPr lang="en-US" sz="4800" b="1" dirty="0">
                <a:effectLst/>
                <a:latin typeface="Times New Roman" panose="02020603050405020304" pitchFamily="18" charset="0"/>
                <a:ea typeface="Times New Roman" panose="02020603050405020304" pitchFamily="18" charset="0"/>
              </a:rPr>
              <a:t>	 </a:t>
            </a:r>
            <a:endParaRPr lang="en-US" sz="4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952138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HOW DOES GOD CHOOSE ?	</a:t>
            </a:r>
            <a:endParaRPr lang="en-US" sz="48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a:bodyPr>
          <a:lstStyle/>
          <a:p>
            <a:pPr marL="0" marR="0">
              <a:spcBef>
                <a:spcPts val="0"/>
              </a:spcBef>
              <a:spcAft>
                <a:spcPts val="0"/>
              </a:spcAft>
            </a:pPr>
            <a:r>
              <a:rPr lang="en-US" sz="6000" b="1" dirty="0">
                <a:effectLst/>
                <a:latin typeface="Times New Roman" panose="02020603050405020304" pitchFamily="18" charset="0"/>
                <a:ea typeface="Times New Roman" panose="02020603050405020304" pitchFamily="18" charset="0"/>
              </a:rPr>
              <a:t>1 John 4:19 </a:t>
            </a:r>
          </a:p>
          <a:p>
            <a:pPr marL="0" marR="0">
              <a:spcBef>
                <a:spcPts val="0"/>
              </a:spcBef>
              <a:spcAft>
                <a:spcPts val="0"/>
              </a:spcAft>
            </a:pPr>
            <a:endParaRPr lang="en-US" sz="6000" dirty="0">
              <a:latin typeface="Times New Roman" panose="02020603050405020304" pitchFamily="18" charset="0"/>
              <a:ea typeface="Times New Roman" panose="02020603050405020304" pitchFamily="18" charset="0"/>
            </a:endParaRPr>
          </a:p>
          <a:p>
            <a:pPr marL="0" marR="0">
              <a:spcBef>
                <a:spcPts val="0"/>
              </a:spcBef>
              <a:spcAft>
                <a:spcPts val="0"/>
              </a:spcAft>
            </a:pPr>
            <a:r>
              <a:rPr lang="en-US" sz="6000" dirty="0">
                <a:effectLst/>
                <a:latin typeface="Times New Roman" panose="02020603050405020304" pitchFamily="18" charset="0"/>
                <a:ea typeface="Times New Roman" panose="02020603050405020304" pitchFamily="18" charset="0"/>
              </a:rPr>
              <a:t>19 We love him, because he  first   loved  us… </a:t>
            </a:r>
            <a:endParaRPr lang="en-US" sz="4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624282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GOD CHOSE DAVID		</a:t>
            </a:r>
            <a:endParaRPr lang="en-US" sz="48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1 Samuel 16:7</a:t>
            </a:r>
          </a:p>
          <a:p>
            <a:pPr marL="0" marR="0">
              <a:spcBef>
                <a:spcPts val="0"/>
              </a:spcBef>
              <a:spcAft>
                <a:spcPts val="0"/>
              </a:spcAft>
            </a:pPr>
            <a:endParaRPr lang="en-US" sz="4800" dirty="0">
              <a:latin typeface="Times New Roman" panose="02020603050405020304" pitchFamily="18" charset="0"/>
              <a:ea typeface="Times New Roman" panose="02020603050405020304" pitchFamily="18" charset="0"/>
            </a:endParaRPr>
          </a:p>
          <a:p>
            <a:pPr marL="0" marR="0">
              <a:spcBef>
                <a:spcPts val="0"/>
              </a:spcBef>
              <a:spcAft>
                <a:spcPts val="0"/>
              </a:spcAft>
            </a:pPr>
            <a:r>
              <a:rPr lang="en-US" sz="4800" dirty="0">
                <a:effectLst/>
                <a:latin typeface="Times New Roman" panose="02020603050405020304" pitchFamily="18" charset="0"/>
                <a:ea typeface="Times New Roman" panose="02020603050405020304" pitchFamily="18" charset="0"/>
              </a:rPr>
              <a:t>7 But the LORD said unto  Samuel , Look not on his </a:t>
            </a:r>
            <a:r>
              <a:rPr lang="en-US" sz="4800" b="1" i="1" u="sng" dirty="0">
                <a:effectLst/>
                <a:latin typeface="Times New Roman" panose="02020603050405020304" pitchFamily="18" charset="0"/>
                <a:ea typeface="Times New Roman" panose="02020603050405020304" pitchFamily="18" charset="0"/>
              </a:rPr>
              <a:t>countenance</a:t>
            </a:r>
            <a:r>
              <a:rPr lang="en-US" sz="4800" dirty="0">
                <a:effectLst/>
                <a:latin typeface="Times New Roman" panose="02020603050405020304" pitchFamily="18" charset="0"/>
                <a:ea typeface="Times New Roman" panose="02020603050405020304" pitchFamily="18" charset="0"/>
              </a:rPr>
              <a:t>, or on the height of his </a:t>
            </a:r>
            <a:r>
              <a:rPr lang="en-US" sz="4800" b="1" i="1" u="sng" dirty="0">
                <a:effectLst/>
                <a:latin typeface="Times New Roman" panose="02020603050405020304" pitchFamily="18" charset="0"/>
                <a:ea typeface="Times New Roman" panose="02020603050405020304" pitchFamily="18" charset="0"/>
              </a:rPr>
              <a:t>stature</a:t>
            </a:r>
            <a:r>
              <a:rPr lang="en-US" sz="4800" dirty="0">
                <a:effectLst/>
                <a:latin typeface="Times New Roman" panose="02020603050405020304" pitchFamily="18" charset="0"/>
                <a:ea typeface="Times New Roman" panose="02020603050405020304" pitchFamily="18" charset="0"/>
              </a:rPr>
              <a:t>; because I have refused him: for [the LORD </a:t>
            </a:r>
            <a:r>
              <a:rPr lang="en-US" sz="4800" dirty="0" err="1">
                <a:effectLst/>
                <a:latin typeface="Times New Roman" panose="02020603050405020304" pitchFamily="18" charset="0"/>
                <a:ea typeface="Times New Roman" panose="02020603050405020304" pitchFamily="18" charset="0"/>
              </a:rPr>
              <a:t>seeth</a:t>
            </a:r>
            <a:r>
              <a:rPr lang="en-US" sz="4800" dirty="0">
                <a:effectLst/>
                <a:latin typeface="Times New Roman" panose="02020603050405020304" pitchFamily="18" charset="0"/>
                <a:ea typeface="Times New Roman" panose="02020603050405020304" pitchFamily="18" charset="0"/>
              </a:rPr>
              <a:t>] not as man </a:t>
            </a:r>
            <a:r>
              <a:rPr lang="en-US" sz="4800" dirty="0" err="1">
                <a:effectLst/>
                <a:latin typeface="Times New Roman" panose="02020603050405020304" pitchFamily="18" charset="0"/>
                <a:ea typeface="Times New Roman" panose="02020603050405020304" pitchFamily="18" charset="0"/>
              </a:rPr>
              <a:t>seeth</a:t>
            </a:r>
            <a:r>
              <a:rPr lang="en-US" sz="4800" dirty="0">
                <a:effectLst/>
                <a:latin typeface="Times New Roman" panose="02020603050405020304" pitchFamily="18" charset="0"/>
                <a:ea typeface="Times New Roman" panose="02020603050405020304" pitchFamily="18" charset="0"/>
              </a:rPr>
              <a:t>; for man </a:t>
            </a:r>
            <a:r>
              <a:rPr lang="en-US" sz="4800" dirty="0" err="1">
                <a:effectLst/>
                <a:latin typeface="Times New Roman" panose="02020603050405020304" pitchFamily="18" charset="0"/>
                <a:ea typeface="Times New Roman" panose="02020603050405020304" pitchFamily="18" charset="0"/>
              </a:rPr>
              <a:t>looketh</a:t>
            </a:r>
            <a:r>
              <a:rPr lang="en-US" sz="4800" dirty="0">
                <a:effectLst/>
                <a:latin typeface="Times New Roman" panose="02020603050405020304" pitchFamily="18" charset="0"/>
                <a:ea typeface="Times New Roman" panose="02020603050405020304" pitchFamily="18" charset="0"/>
              </a:rPr>
              <a:t> on the outward appearance, but the </a:t>
            </a:r>
            <a:r>
              <a:rPr lang="en-US" sz="4800" b="1" dirty="0">
                <a:effectLst/>
                <a:latin typeface="Times New Roman" panose="02020603050405020304" pitchFamily="18" charset="0"/>
                <a:ea typeface="Times New Roman" panose="02020603050405020304" pitchFamily="18" charset="0"/>
              </a:rPr>
              <a:t>LORD</a:t>
            </a:r>
            <a:r>
              <a:rPr lang="en-US" sz="4800" dirty="0">
                <a:effectLst/>
                <a:latin typeface="Times New Roman" panose="02020603050405020304" pitchFamily="18" charset="0"/>
                <a:ea typeface="Times New Roman" panose="02020603050405020304" pitchFamily="18" charset="0"/>
              </a:rPr>
              <a:t> </a:t>
            </a:r>
            <a:r>
              <a:rPr lang="en-US" sz="4800" b="1" i="1" u="sng" dirty="0" err="1">
                <a:effectLst/>
                <a:latin typeface="Times New Roman" panose="02020603050405020304" pitchFamily="18" charset="0"/>
                <a:ea typeface="Times New Roman" panose="02020603050405020304" pitchFamily="18" charset="0"/>
              </a:rPr>
              <a:t>looketh</a:t>
            </a:r>
            <a:r>
              <a:rPr lang="en-US" sz="4800" dirty="0">
                <a:effectLst/>
                <a:latin typeface="Times New Roman" panose="02020603050405020304" pitchFamily="18" charset="0"/>
                <a:ea typeface="Times New Roman" panose="02020603050405020304" pitchFamily="18" charset="0"/>
              </a:rPr>
              <a:t> on the </a:t>
            </a:r>
            <a:r>
              <a:rPr lang="en-US" sz="4800" b="1" i="1" u="sng" dirty="0">
                <a:effectLst/>
                <a:latin typeface="Times New Roman" panose="02020603050405020304" pitchFamily="18" charset="0"/>
                <a:ea typeface="Times New Roman" panose="02020603050405020304" pitchFamily="18" charset="0"/>
              </a:rPr>
              <a:t>heart</a:t>
            </a:r>
            <a:r>
              <a:rPr lang="en-US" sz="4800"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482995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4000" b="1" dirty="0">
                <a:effectLst/>
                <a:latin typeface="Times New Roman" panose="02020603050405020304" pitchFamily="18" charset="0"/>
                <a:ea typeface="Times New Roman" panose="02020603050405020304" pitchFamily="18" charset="0"/>
              </a:rPr>
              <a:t>GOD KNEW YOU BEFORE YOU WHERE BORN </a:t>
            </a:r>
            <a:r>
              <a:rPr lang="en-US" sz="4800" b="1" dirty="0">
                <a:effectLst/>
                <a:latin typeface="Times New Roman" panose="02020603050405020304" pitchFamily="18" charset="0"/>
                <a:ea typeface="Times New Roman" panose="02020603050405020304" pitchFamily="18" charset="0"/>
              </a:rPr>
              <a:t>	</a:t>
            </a:r>
            <a:endParaRPr lang="en-US" sz="48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Jeremiah 1:4 -5</a:t>
            </a:r>
          </a:p>
          <a:p>
            <a:pPr marL="0" marR="0">
              <a:spcBef>
                <a:spcPts val="0"/>
              </a:spcBef>
              <a:spcAft>
                <a:spcPts val="0"/>
              </a:spcAft>
            </a:pPr>
            <a:endParaRPr lang="en-US" sz="4800" dirty="0">
              <a:latin typeface="Times New Roman" panose="02020603050405020304" pitchFamily="18" charset="0"/>
              <a:ea typeface="Times New Roman" panose="02020603050405020304" pitchFamily="18" charset="0"/>
            </a:endParaRPr>
          </a:p>
          <a:p>
            <a:pPr marL="0" marR="0">
              <a:spcBef>
                <a:spcPts val="0"/>
              </a:spcBef>
              <a:spcAft>
                <a:spcPts val="0"/>
              </a:spcAft>
            </a:pPr>
            <a:r>
              <a:rPr lang="en-US" sz="4800" dirty="0">
                <a:effectLst/>
                <a:latin typeface="Times New Roman" panose="02020603050405020304" pitchFamily="18" charset="0"/>
                <a:ea typeface="Times New Roman" panose="02020603050405020304" pitchFamily="18" charset="0"/>
              </a:rPr>
              <a:t>4 Then the word of the LORD came unto me, saying,  5  Before I formed thee in                                                                                                                                                    the belly I knew thee; and before thou </a:t>
            </a:r>
            <a:r>
              <a:rPr lang="en-US" sz="4800" dirty="0" err="1">
                <a:effectLst/>
                <a:latin typeface="Times New Roman" panose="02020603050405020304" pitchFamily="18" charset="0"/>
                <a:ea typeface="Times New Roman" panose="02020603050405020304" pitchFamily="18" charset="0"/>
              </a:rPr>
              <a:t>camest</a:t>
            </a:r>
            <a:r>
              <a:rPr lang="en-US" sz="4800" dirty="0">
                <a:effectLst/>
                <a:latin typeface="Times New Roman" panose="02020603050405020304" pitchFamily="18" charset="0"/>
                <a:ea typeface="Times New Roman" panose="02020603050405020304" pitchFamily="18" charset="0"/>
              </a:rPr>
              <a:t> forth out of the womb I sanctified thee, [and] I ordained thee a  prophet  unto the  nations . </a:t>
            </a:r>
          </a:p>
        </p:txBody>
      </p:sp>
    </p:spTree>
    <p:extLst>
      <p:ext uri="{BB962C8B-B14F-4D97-AF65-F5344CB8AC3E}">
        <p14:creationId xmlns:p14="http://schemas.microsoft.com/office/powerpoint/2010/main" val="41492447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ELECTION AND CALLING 	</a:t>
            </a:r>
            <a:endParaRPr lang="en-US" sz="48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fontScale="85000" lnSpcReduction="20000"/>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2 Peter 1 :10-11 </a:t>
            </a:r>
          </a:p>
          <a:p>
            <a:pPr marL="0" marR="0">
              <a:spcBef>
                <a:spcPts val="0"/>
              </a:spcBef>
              <a:spcAft>
                <a:spcPts val="0"/>
              </a:spcAft>
            </a:pPr>
            <a:endParaRPr lang="en-US" sz="4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4800" dirty="0">
                <a:effectLst/>
                <a:latin typeface="Times New Roman" panose="02020603050405020304" pitchFamily="18" charset="0"/>
                <a:ea typeface="Times New Roman" panose="02020603050405020304" pitchFamily="18" charset="0"/>
              </a:rPr>
              <a:t>10 Wherefore the rather, brethren, give </a:t>
            </a:r>
            <a:r>
              <a:rPr lang="en-US" sz="4800" b="1" i="1" u="sng" dirty="0">
                <a:effectLst/>
                <a:latin typeface="Times New Roman" panose="02020603050405020304" pitchFamily="18" charset="0"/>
                <a:ea typeface="Times New Roman" panose="02020603050405020304" pitchFamily="18" charset="0"/>
              </a:rPr>
              <a:t>diligence</a:t>
            </a:r>
            <a:r>
              <a:rPr lang="en-US" sz="4800" dirty="0">
                <a:effectLst/>
                <a:latin typeface="Times New Roman" panose="02020603050405020304" pitchFamily="18" charset="0"/>
                <a:ea typeface="Times New Roman" panose="02020603050405020304" pitchFamily="18" charset="0"/>
              </a:rPr>
              <a:t> to make your  </a:t>
            </a:r>
            <a:r>
              <a:rPr lang="en-US" sz="4800" b="1" i="1" u="sng" dirty="0">
                <a:effectLst/>
                <a:latin typeface="Times New Roman" panose="02020603050405020304" pitchFamily="18" charset="0"/>
                <a:ea typeface="Times New Roman" panose="02020603050405020304" pitchFamily="18" charset="0"/>
              </a:rPr>
              <a:t>calling</a:t>
            </a:r>
            <a:r>
              <a:rPr lang="en-US" sz="4800" dirty="0">
                <a:effectLst/>
                <a:latin typeface="Times New Roman" panose="02020603050405020304" pitchFamily="18" charset="0"/>
                <a:ea typeface="Times New Roman" panose="02020603050405020304" pitchFamily="18" charset="0"/>
              </a:rPr>
              <a:t>  and  </a:t>
            </a:r>
            <a:r>
              <a:rPr lang="en-US" sz="4800" b="1" i="1" u="sng" dirty="0">
                <a:effectLst/>
                <a:latin typeface="Times New Roman" panose="02020603050405020304" pitchFamily="18" charset="0"/>
                <a:ea typeface="Times New Roman" panose="02020603050405020304" pitchFamily="18" charset="0"/>
              </a:rPr>
              <a:t>election</a:t>
            </a:r>
            <a:r>
              <a:rPr lang="en-US" sz="4800" dirty="0">
                <a:effectLst/>
                <a:latin typeface="Times New Roman" panose="02020603050405020304" pitchFamily="18" charset="0"/>
                <a:ea typeface="Times New Roman" panose="02020603050405020304" pitchFamily="18" charset="0"/>
              </a:rPr>
              <a:t>  </a:t>
            </a:r>
            <a:r>
              <a:rPr lang="en-US" sz="4800" b="1" i="1" dirty="0">
                <a:effectLst/>
                <a:latin typeface="Times New Roman" panose="02020603050405020304" pitchFamily="18" charset="0"/>
                <a:ea typeface="Times New Roman" panose="02020603050405020304" pitchFamily="18" charset="0"/>
              </a:rPr>
              <a:t>s</a:t>
            </a:r>
            <a:r>
              <a:rPr lang="en-US" sz="4800" b="1" i="1" u="sng" dirty="0">
                <a:effectLst/>
                <a:latin typeface="Times New Roman" panose="02020603050405020304" pitchFamily="18" charset="0"/>
                <a:ea typeface="Times New Roman" panose="02020603050405020304" pitchFamily="18" charset="0"/>
              </a:rPr>
              <a:t>u</a:t>
            </a:r>
            <a:r>
              <a:rPr lang="en-US" sz="4800" b="1" i="1" dirty="0">
                <a:effectLst/>
                <a:latin typeface="Times New Roman" panose="02020603050405020304" pitchFamily="18" charset="0"/>
                <a:ea typeface="Times New Roman" panose="02020603050405020304" pitchFamily="18" charset="0"/>
              </a:rPr>
              <a:t>re</a:t>
            </a:r>
            <a:r>
              <a:rPr lang="en-US" sz="4800" dirty="0">
                <a:effectLst/>
                <a:latin typeface="Times New Roman" panose="02020603050405020304" pitchFamily="18" charset="0"/>
                <a:ea typeface="Times New Roman" panose="02020603050405020304" pitchFamily="18" charset="0"/>
              </a:rPr>
              <a:t>: for if ye do these things, ye shall </a:t>
            </a:r>
            <a:r>
              <a:rPr lang="en-US" sz="4800" b="1" i="1" u="sng" dirty="0">
                <a:effectLst/>
                <a:latin typeface="Times New Roman" panose="02020603050405020304" pitchFamily="18" charset="0"/>
                <a:ea typeface="Times New Roman" panose="02020603050405020304" pitchFamily="18" charset="0"/>
              </a:rPr>
              <a:t>never</a:t>
            </a:r>
            <a:r>
              <a:rPr lang="en-US" sz="4800" dirty="0">
                <a:effectLst/>
                <a:latin typeface="Times New Roman" panose="02020603050405020304" pitchFamily="18" charset="0"/>
                <a:ea typeface="Times New Roman" panose="02020603050405020304" pitchFamily="18" charset="0"/>
              </a:rPr>
              <a:t> </a:t>
            </a:r>
            <a:r>
              <a:rPr lang="en-US" sz="4800" b="1" i="1" u="sng" dirty="0">
                <a:effectLst/>
                <a:latin typeface="Times New Roman" panose="02020603050405020304" pitchFamily="18" charset="0"/>
                <a:ea typeface="Times New Roman" panose="02020603050405020304" pitchFamily="18" charset="0"/>
              </a:rPr>
              <a:t>fall</a:t>
            </a:r>
            <a:r>
              <a:rPr lang="en-US" sz="4800" dirty="0">
                <a:effectLst/>
                <a:latin typeface="Times New Roman" panose="02020603050405020304" pitchFamily="18" charset="0"/>
                <a:ea typeface="Times New Roman" panose="02020603050405020304" pitchFamily="18" charset="0"/>
              </a:rPr>
              <a:t>:  11  For so an entrance shall be ministered unto you abundantly into the everlasting kingdom of our Lord and </a:t>
            </a:r>
            <a:r>
              <a:rPr lang="en-US" sz="4800" dirty="0" err="1">
                <a:effectLst/>
                <a:latin typeface="Times New Roman" panose="02020603050405020304" pitchFamily="18" charset="0"/>
                <a:ea typeface="Times New Roman" panose="02020603050405020304" pitchFamily="18" charset="0"/>
              </a:rPr>
              <a:t>Saviour</a:t>
            </a:r>
            <a:r>
              <a:rPr lang="en-US" sz="4800" dirty="0">
                <a:effectLst/>
                <a:latin typeface="Times New Roman" panose="02020603050405020304" pitchFamily="18" charset="0"/>
                <a:ea typeface="Times New Roman" panose="02020603050405020304" pitchFamily="18" charset="0"/>
              </a:rPr>
              <a:t> Jesus Christ.                                                                                                                                                                                                                                                                                         </a:t>
            </a:r>
          </a:p>
          <a:p>
            <a:pPr marL="0" marR="0">
              <a:spcBef>
                <a:spcPts val="0"/>
              </a:spcBef>
              <a:spcAft>
                <a:spcPts val="0"/>
              </a:spcAft>
            </a:pPr>
            <a:r>
              <a:rPr lang="en-US" sz="4800" dirty="0">
                <a:effectLst/>
                <a:latin typeface="Times New Roman" panose="02020603050405020304" pitchFamily="18" charset="0"/>
                <a:ea typeface="Times New Roman" panose="02020603050405020304" pitchFamily="18" charset="0"/>
              </a:rPr>
              <a:t> </a:t>
            </a:r>
          </a:p>
          <a:p>
            <a:pPr marL="0" marR="0">
              <a:spcBef>
                <a:spcPts val="0"/>
              </a:spcBef>
              <a:spcAft>
                <a:spcPts val="0"/>
              </a:spcAft>
            </a:pPr>
            <a:r>
              <a:rPr lang="en-US" sz="4800" dirty="0">
                <a:effectLst/>
                <a:latin typeface="Times New Roman" panose="02020603050405020304" pitchFamily="18" charset="0"/>
                <a:ea typeface="Times New Roman" panose="02020603050405020304" pitchFamily="18" charset="0"/>
              </a:rPr>
              <a:t> </a:t>
            </a:r>
            <a:r>
              <a:rPr lang="en-US" sz="4800" i="1" dirty="0">
                <a:effectLst/>
                <a:latin typeface="Times New Roman" panose="02020603050405020304" pitchFamily="18" charset="0"/>
                <a:ea typeface="Times New Roman" panose="02020603050405020304" pitchFamily="18" charset="0"/>
              </a:rPr>
              <a:t>A calling can be seasonal ; God can call you to a Mission Trip; God can call you to Teach a Bible study; But your Election is your Final Destiny…</a:t>
            </a:r>
            <a:r>
              <a:rPr lang="en-US" sz="4800"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19162498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ELECTION AND CALLING 	</a:t>
            </a:r>
            <a:endParaRPr lang="en-US" sz="48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fontScale="92500" lnSpcReduction="10000"/>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1 Tim 1:9 (TAB) </a:t>
            </a:r>
          </a:p>
          <a:p>
            <a:pPr marL="0" marR="0">
              <a:spcBef>
                <a:spcPts val="0"/>
              </a:spcBef>
              <a:spcAft>
                <a:spcPts val="0"/>
              </a:spcAft>
            </a:pPr>
            <a:endParaRPr lang="en-US" sz="4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4800" dirty="0">
                <a:effectLst/>
                <a:latin typeface="Times New Roman" panose="02020603050405020304" pitchFamily="18" charset="0"/>
                <a:ea typeface="Times New Roman" panose="02020603050405020304" pitchFamily="18" charset="0"/>
              </a:rPr>
              <a:t>9[For it is He] Who delivered and saved us and called us with a calling in  itself </a:t>
            </a:r>
            <a:r>
              <a:rPr lang="en-US" sz="4800" b="1" dirty="0">
                <a:effectLst/>
                <a:latin typeface="Times New Roman" panose="02020603050405020304" pitchFamily="18" charset="0"/>
                <a:ea typeface="Times New Roman" panose="02020603050405020304" pitchFamily="18" charset="0"/>
              </a:rPr>
              <a:t>holy</a:t>
            </a:r>
            <a:r>
              <a:rPr lang="en-US" sz="4800" dirty="0">
                <a:effectLst/>
                <a:latin typeface="Times New Roman" panose="02020603050405020304" pitchFamily="18" charset="0"/>
                <a:ea typeface="Times New Roman" panose="02020603050405020304" pitchFamily="18" charset="0"/>
              </a:rPr>
              <a:t> and </a:t>
            </a:r>
            <a:r>
              <a:rPr lang="en-US" sz="4800" b="1" u="sng" dirty="0">
                <a:effectLst/>
                <a:latin typeface="Times New Roman" panose="02020603050405020304" pitchFamily="18" charset="0"/>
                <a:ea typeface="Times New Roman" panose="02020603050405020304" pitchFamily="18" charset="0"/>
              </a:rPr>
              <a:t>leading</a:t>
            </a:r>
            <a:r>
              <a:rPr lang="en-US" sz="4800" dirty="0">
                <a:effectLst/>
                <a:latin typeface="Times New Roman" panose="02020603050405020304" pitchFamily="18" charset="0"/>
                <a:ea typeface="Times New Roman" panose="02020603050405020304" pitchFamily="18" charset="0"/>
              </a:rPr>
              <a:t> to </a:t>
            </a:r>
            <a:r>
              <a:rPr lang="en-US" sz="4800" b="1" dirty="0">
                <a:effectLst/>
                <a:latin typeface="Times New Roman" panose="02020603050405020304" pitchFamily="18" charset="0"/>
                <a:ea typeface="Times New Roman" panose="02020603050405020304" pitchFamily="18" charset="0"/>
              </a:rPr>
              <a:t>holiness</a:t>
            </a:r>
            <a:r>
              <a:rPr lang="en-US" sz="4800" dirty="0">
                <a:effectLst/>
                <a:latin typeface="Times New Roman" panose="02020603050405020304" pitchFamily="18" charset="0"/>
                <a:ea typeface="Times New Roman" panose="02020603050405020304" pitchFamily="18" charset="0"/>
              </a:rPr>
              <a:t> [to a </a:t>
            </a:r>
            <a:r>
              <a:rPr lang="en-US" sz="4800" b="1" dirty="0">
                <a:effectLst/>
                <a:latin typeface="Times New Roman" panose="02020603050405020304" pitchFamily="18" charset="0"/>
                <a:ea typeface="Times New Roman" panose="02020603050405020304" pitchFamily="18" charset="0"/>
              </a:rPr>
              <a:t>life</a:t>
            </a:r>
            <a:r>
              <a:rPr lang="en-US" sz="4800" dirty="0">
                <a:effectLst/>
                <a:latin typeface="Times New Roman" panose="02020603050405020304" pitchFamily="18" charset="0"/>
                <a:ea typeface="Times New Roman" panose="02020603050405020304" pitchFamily="18" charset="0"/>
              </a:rPr>
              <a:t> of </a:t>
            </a:r>
            <a:r>
              <a:rPr lang="en-US" sz="4800" b="1" u="sng" dirty="0">
                <a:effectLst/>
                <a:latin typeface="Times New Roman" panose="02020603050405020304" pitchFamily="18" charset="0"/>
                <a:ea typeface="Times New Roman" panose="02020603050405020304" pitchFamily="18" charset="0"/>
              </a:rPr>
              <a:t>concentration</a:t>
            </a:r>
            <a:r>
              <a:rPr lang="en-US" sz="4800" dirty="0">
                <a:effectLst/>
                <a:latin typeface="Times New Roman" panose="02020603050405020304" pitchFamily="18" charset="0"/>
                <a:ea typeface="Times New Roman" panose="02020603050405020304" pitchFamily="18" charset="0"/>
              </a:rPr>
              <a:t>, a vocation of holiness]; [He did it] not because of anything of merit that we have done, but because of and to further His own purpose and grace (unmerited favor) which was given us in Christ Jesus before the world began [eternal ages ago]. </a:t>
            </a:r>
          </a:p>
        </p:txBody>
      </p:sp>
    </p:spTree>
    <p:extLst>
      <p:ext uri="{BB962C8B-B14F-4D97-AF65-F5344CB8AC3E}">
        <p14:creationId xmlns:p14="http://schemas.microsoft.com/office/powerpoint/2010/main" val="4448799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 PREDESTINED 	</a:t>
            </a:r>
            <a:endParaRPr lang="en-US" sz="48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Romans 11: 29 </a:t>
            </a:r>
          </a:p>
          <a:p>
            <a:pPr marL="0" marR="0">
              <a:spcBef>
                <a:spcPts val="0"/>
              </a:spcBef>
              <a:spcAft>
                <a:spcPts val="0"/>
              </a:spcAft>
            </a:pPr>
            <a:endParaRPr lang="en-US" sz="4800" dirty="0">
              <a:latin typeface="Times New Roman" panose="02020603050405020304" pitchFamily="18" charset="0"/>
              <a:ea typeface="Times New Roman" panose="02020603050405020304" pitchFamily="18" charset="0"/>
            </a:endParaRPr>
          </a:p>
          <a:p>
            <a:pPr marL="0" marR="0">
              <a:spcBef>
                <a:spcPts val="0"/>
              </a:spcBef>
              <a:spcAft>
                <a:spcPts val="0"/>
              </a:spcAft>
            </a:pPr>
            <a:r>
              <a:rPr lang="en-US" sz="4800" dirty="0">
                <a:effectLst/>
                <a:latin typeface="Times New Roman" panose="02020603050405020304" pitchFamily="18" charset="0"/>
                <a:ea typeface="Times New Roman" panose="02020603050405020304" pitchFamily="18" charset="0"/>
              </a:rPr>
              <a:t>29 For the  gifts  and  calling  of God [are] without repentance.                                                                                                                                                                               </a:t>
            </a:r>
          </a:p>
        </p:txBody>
      </p:sp>
    </p:spTree>
    <p:extLst>
      <p:ext uri="{BB962C8B-B14F-4D97-AF65-F5344CB8AC3E}">
        <p14:creationId xmlns:p14="http://schemas.microsoft.com/office/powerpoint/2010/main" val="28356990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 PREDESTINED 	</a:t>
            </a:r>
            <a:endParaRPr lang="en-US" sz="48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fontScale="92500" lnSpcReduction="10000"/>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Ephesians 2:10 (TAB) </a:t>
            </a:r>
          </a:p>
          <a:p>
            <a:pPr marL="0" marR="0">
              <a:spcBef>
                <a:spcPts val="0"/>
              </a:spcBef>
              <a:spcAft>
                <a:spcPts val="0"/>
              </a:spcAft>
            </a:pPr>
            <a:endParaRPr lang="en-US" sz="4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4800" dirty="0">
                <a:effectLst/>
                <a:latin typeface="Times New Roman" panose="02020603050405020304" pitchFamily="18" charset="0"/>
                <a:ea typeface="Times New Roman" panose="02020603050405020304" pitchFamily="18" charset="0"/>
              </a:rPr>
              <a:t>10 For we are God’s [own] handiwork (His workmanship), recreated in Christ Jesus ,[born anew] that we may do those </a:t>
            </a:r>
            <a:r>
              <a:rPr lang="en-US" sz="4800" b="1" u="sng" dirty="0">
                <a:effectLst/>
                <a:latin typeface="Times New Roman" panose="02020603050405020304" pitchFamily="18" charset="0"/>
                <a:ea typeface="Times New Roman" panose="02020603050405020304" pitchFamily="18" charset="0"/>
              </a:rPr>
              <a:t>good</a:t>
            </a:r>
            <a:r>
              <a:rPr lang="en-US" sz="4800" dirty="0">
                <a:effectLst/>
                <a:latin typeface="Times New Roman" panose="02020603050405020304" pitchFamily="18" charset="0"/>
                <a:ea typeface="Times New Roman" panose="02020603050405020304" pitchFamily="18" charset="0"/>
              </a:rPr>
              <a:t> </a:t>
            </a:r>
            <a:r>
              <a:rPr lang="en-US" sz="4800" b="1" dirty="0">
                <a:effectLst/>
                <a:latin typeface="Times New Roman" panose="02020603050405020304" pitchFamily="18" charset="0"/>
                <a:ea typeface="Times New Roman" panose="02020603050405020304" pitchFamily="18" charset="0"/>
              </a:rPr>
              <a:t>works</a:t>
            </a:r>
            <a:r>
              <a:rPr lang="en-US" sz="4800" dirty="0">
                <a:effectLst/>
                <a:latin typeface="Times New Roman" panose="02020603050405020304" pitchFamily="18" charset="0"/>
                <a:ea typeface="Times New Roman" panose="02020603050405020304" pitchFamily="18" charset="0"/>
              </a:rPr>
              <a:t> which God </a:t>
            </a:r>
            <a:r>
              <a:rPr lang="en-US" sz="4800" b="1" u="sng" dirty="0">
                <a:effectLst/>
                <a:latin typeface="Times New Roman" panose="02020603050405020304" pitchFamily="18" charset="0"/>
                <a:ea typeface="Times New Roman" panose="02020603050405020304" pitchFamily="18" charset="0"/>
              </a:rPr>
              <a:t>predestined</a:t>
            </a:r>
            <a:r>
              <a:rPr lang="en-US" sz="4800" dirty="0">
                <a:effectLst/>
                <a:latin typeface="Times New Roman" panose="02020603050405020304" pitchFamily="18" charset="0"/>
                <a:ea typeface="Times New Roman" panose="02020603050405020304" pitchFamily="18" charset="0"/>
              </a:rPr>
              <a:t> {planned beforehand) for us [taking </a:t>
            </a:r>
            <a:r>
              <a:rPr lang="en-US" sz="4800" b="1" dirty="0">
                <a:effectLst/>
                <a:latin typeface="Times New Roman" panose="02020603050405020304" pitchFamily="18" charset="0"/>
                <a:ea typeface="Times New Roman" panose="02020603050405020304" pitchFamily="18" charset="0"/>
              </a:rPr>
              <a:t>paths</a:t>
            </a:r>
            <a:r>
              <a:rPr lang="en-US" sz="4800" dirty="0">
                <a:effectLst/>
                <a:latin typeface="Times New Roman" panose="02020603050405020304" pitchFamily="18" charset="0"/>
                <a:ea typeface="Times New Roman" panose="02020603050405020304" pitchFamily="18" charset="0"/>
              </a:rPr>
              <a:t> which He </a:t>
            </a:r>
            <a:r>
              <a:rPr lang="en-US" sz="4800" b="1" u="sng" dirty="0">
                <a:effectLst/>
                <a:latin typeface="Times New Roman" panose="02020603050405020304" pitchFamily="18" charset="0"/>
                <a:ea typeface="Times New Roman" panose="02020603050405020304" pitchFamily="18" charset="0"/>
              </a:rPr>
              <a:t>prepared</a:t>
            </a:r>
            <a:r>
              <a:rPr lang="en-US" sz="4800" dirty="0">
                <a:effectLst/>
                <a:latin typeface="Times New Roman" panose="02020603050405020304" pitchFamily="18" charset="0"/>
                <a:ea typeface="Times New Roman" panose="02020603050405020304" pitchFamily="18" charset="0"/>
              </a:rPr>
              <a:t> </a:t>
            </a:r>
            <a:r>
              <a:rPr lang="en-US" sz="4800" b="1" dirty="0">
                <a:effectLst/>
                <a:latin typeface="Times New Roman" panose="02020603050405020304" pitchFamily="18" charset="0"/>
                <a:ea typeface="Times New Roman" panose="02020603050405020304" pitchFamily="18" charset="0"/>
              </a:rPr>
              <a:t>ahead</a:t>
            </a:r>
            <a:r>
              <a:rPr lang="en-US" sz="4800" dirty="0">
                <a:effectLst/>
                <a:latin typeface="Times New Roman" panose="02020603050405020304" pitchFamily="18" charset="0"/>
                <a:ea typeface="Times New Roman" panose="02020603050405020304" pitchFamily="18" charset="0"/>
              </a:rPr>
              <a:t> of </a:t>
            </a:r>
            <a:r>
              <a:rPr lang="en-US" sz="4800" b="1" dirty="0">
                <a:effectLst/>
                <a:latin typeface="Times New Roman" panose="02020603050405020304" pitchFamily="18" charset="0"/>
                <a:ea typeface="Times New Roman" panose="02020603050405020304" pitchFamily="18" charset="0"/>
              </a:rPr>
              <a:t>time</a:t>
            </a:r>
            <a:r>
              <a:rPr lang="en-US" sz="4800" dirty="0">
                <a:effectLst/>
                <a:latin typeface="Times New Roman" panose="02020603050405020304" pitchFamily="18" charset="0"/>
                <a:ea typeface="Times New Roman" panose="02020603050405020304" pitchFamily="18" charset="0"/>
              </a:rPr>
              <a:t>]. That we should walk in them [living the good life which He prearranged and made ready for us to live]…                                                                                                                                            </a:t>
            </a:r>
          </a:p>
        </p:txBody>
      </p:sp>
    </p:spTree>
    <p:extLst>
      <p:ext uri="{BB962C8B-B14F-4D97-AF65-F5344CB8AC3E}">
        <p14:creationId xmlns:p14="http://schemas.microsoft.com/office/powerpoint/2010/main" val="27689726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821932"/>
          </a:xfrm>
        </p:spPr>
        <p:txBody>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 PREDESTINED 	</a:t>
            </a:r>
            <a:endParaRPr lang="en-US" sz="4800" dirty="0">
              <a:effectLst/>
              <a:latin typeface="Times New Roman" panose="02020603050405020304" pitchFamily="18" charset="0"/>
              <a:ea typeface="Times New Roman" panose="02020603050405020304" pitchFamily="18" charset="0"/>
            </a:endParaRPr>
          </a:p>
        </p:txBody>
      </p:sp>
      <p:sp>
        <p:nvSpPr>
          <p:cNvPr id="3" name="Subtitle 2"/>
          <p:cNvSpPr>
            <a:spLocks noGrp="1"/>
          </p:cNvSpPr>
          <p:nvPr>
            <p:ph type="subTitle" idx="1"/>
          </p:nvPr>
        </p:nvSpPr>
        <p:spPr>
          <a:xfrm>
            <a:off x="121578" y="708917"/>
            <a:ext cx="11948844" cy="6149082"/>
          </a:xfrm>
        </p:spPr>
        <p:txBody>
          <a:bodyPr>
            <a:normAutofit/>
          </a:bodyPr>
          <a:lstStyle/>
          <a:p>
            <a:pPr marL="0" marR="0">
              <a:spcBef>
                <a:spcPts val="0"/>
              </a:spcBef>
              <a:spcAft>
                <a:spcPts val="0"/>
              </a:spcAft>
            </a:pPr>
            <a:r>
              <a:rPr lang="en-US" sz="4800" b="1" dirty="0">
                <a:effectLst/>
                <a:latin typeface="Times New Roman" panose="02020603050405020304" pitchFamily="18" charset="0"/>
                <a:ea typeface="Times New Roman" panose="02020603050405020304" pitchFamily="18" charset="0"/>
              </a:rPr>
              <a:t>Psalms 138: 8 </a:t>
            </a:r>
          </a:p>
          <a:p>
            <a:pPr marL="0" marR="0">
              <a:spcBef>
                <a:spcPts val="0"/>
              </a:spcBef>
              <a:spcAft>
                <a:spcPts val="0"/>
              </a:spcAft>
            </a:pPr>
            <a:endParaRPr lang="en-US" sz="4800" dirty="0">
              <a:latin typeface="Times New Roman" panose="02020603050405020304" pitchFamily="18" charset="0"/>
              <a:ea typeface="Times New Roman" panose="02020603050405020304" pitchFamily="18" charset="0"/>
            </a:endParaRPr>
          </a:p>
          <a:p>
            <a:pPr marL="0" marR="0">
              <a:spcBef>
                <a:spcPts val="0"/>
              </a:spcBef>
              <a:spcAft>
                <a:spcPts val="0"/>
              </a:spcAft>
            </a:pPr>
            <a:r>
              <a:rPr lang="en-US" sz="4800" dirty="0">
                <a:effectLst/>
                <a:latin typeface="Times New Roman" panose="02020603050405020304" pitchFamily="18" charset="0"/>
                <a:ea typeface="Times New Roman" panose="02020603050405020304" pitchFamily="18" charset="0"/>
              </a:rPr>
              <a:t>8 The </a:t>
            </a:r>
            <a:r>
              <a:rPr lang="en-US" sz="4800" b="1" dirty="0">
                <a:effectLst/>
                <a:latin typeface="Times New Roman" panose="02020603050405020304" pitchFamily="18" charset="0"/>
                <a:ea typeface="Times New Roman" panose="02020603050405020304" pitchFamily="18" charset="0"/>
              </a:rPr>
              <a:t>LORD</a:t>
            </a:r>
            <a:r>
              <a:rPr lang="en-US" sz="4800" dirty="0">
                <a:effectLst/>
                <a:latin typeface="Times New Roman" panose="02020603050405020304" pitchFamily="18" charset="0"/>
                <a:ea typeface="Times New Roman" panose="02020603050405020304" pitchFamily="18" charset="0"/>
              </a:rPr>
              <a:t> will </a:t>
            </a:r>
            <a:r>
              <a:rPr lang="en-US" sz="4800" b="1" u="sng" dirty="0">
                <a:effectLst/>
                <a:latin typeface="Times New Roman" panose="02020603050405020304" pitchFamily="18" charset="0"/>
                <a:ea typeface="Times New Roman" panose="02020603050405020304" pitchFamily="18" charset="0"/>
              </a:rPr>
              <a:t>perfect</a:t>
            </a:r>
            <a:r>
              <a:rPr lang="en-US" sz="4800" dirty="0">
                <a:effectLst/>
                <a:latin typeface="Times New Roman" panose="02020603050405020304" pitchFamily="18" charset="0"/>
                <a:ea typeface="Times New Roman" panose="02020603050405020304" pitchFamily="18" charset="0"/>
              </a:rPr>
              <a:t> [that which] </a:t>
            </a:r>
            <a:r>
              <a:rPr lang="en-US" sz="4800" b="1" dirty="0" err="1">
                <a:effectLst/>
                <a:latin typeface="Times New Roman" panose="02020603050405020304" pitchFamily="18" charset="0"/>
                <a:ea typeface="Times New Roman" panose="02020603050405020304" pitchFamily="18" charset="0"/>
              </a:rPr>
              <a:t>concerneth</a:t>
            </a:r>
            <a:r>
              <a:rPr lang="en-US" sz="4800" dirty="0">
                <a:effectLst/>
                <a:latin typeface="Times New Roman" panose="02020603050405020304" pitchFamily="18" charset="0"/>
                <a:ea typeface="Times New Roman" panose="02020603050405020304" pitchFamily="18" charset="0"/>
              </a:rPr>
              <a:t> me: thy mercy, O LORD, [</a:t>
            </a:r>
            <a:r>
              <a:rPr lang="en-US" sz="4800" dirty="0" err="1">
                <a:effectLst/>
                <a:latin typeface="Times New Roman" panose="02020603050405020304" pitchFamily="18" charset="0"/>
                <a:ea typeface="Times New Roman" panose="02020603050405020304" pitchFamily="18" charset="0"/>
              </a:rPr>
              <a:t>endureth</a:t>
            </a:r>
            <a:r>
              <a:rPr lang="en-US" sz="4800" dirty="0">
                <a:effectLst/>
                <a:latin typeface="Times New Roman" panose="02020603050405020304" pitchFamily="18" charset="0"/>
                <a:ea typeface="Times New Roman" panose="02020603050405020304" pitchFamily="18" charset="0"/>
              </a:rPr>
              <a:t>] for ever:  </a:t>
            </a:r>
            <a:r>
              <a:rPr lang="en-US" sz="4800" b="1" dirty="0">
                <a:effectLst/>
                <a:latin typeface="Times New Roman" panose="02020603050405020304" pitchFamily="18" charset="0"/>
                <a:ea typeface="Times New Roman" panose="02020603050405020304" pitchFamily="18" charset="0"/>
              </a:rPr>
              <a:t>forsake</a:t>
            </a:r>
            <a:r>
              <a:rPr lang="en-US" sz="4800" dirty="0">
                <a:effectLst/>
                <a:latin typeface="Times New Roman" panose="02020603050405020304" pitchFamily="18" charset="0"/>
                <a:ea typeface="Times New Roman" panose="02020603050405020304" pitchFamily="18" charset="0"/>
              </a:rPr>
              <a:t>  </a:t>
            </a:r>
            <a:r>
              <a:rPr lang="en-US" sz="4800" b="1" u="sng" dirty="0">
                <a:effectLst/>
                <a:latin typeface="Times New Roman" panose="02020603050405020304" pitchFamily="18" charset="0"/>
                <a:ea typeface="Times New Roman" panose="02020603050405020304" pitchFamily="18" charset="0"/>
              </a:rPr>
              <a:t>not</a:t>
            </a:r>
            <a:r>
              <a:rPr lang="en-US" sz="4800" dirty="0">
                <a:effectLst/>
                <a:latin typeface="Times New Roman" panose="02020603050405020304" pitchFamily="18" charset="0"/>
                <a:ea typeface="Times New Roman" panose="02020603050405020304" pitchFamily="18" charset="0"/>
              </a:rPr>
              <a:t> the </a:t>
            </a:r>
            <a:r>
              <a:rPr lang="en-US" sz="4800" b="1" dirty="0">
                <a:effectLst/>
                <a:latin typeface="Times New Roman" panose="02020603050405020304" pitchFamily="18" charset="0"/>
                <a:ea typeface="Times New Roman" panose="02020603050405020304" pitchFamily="18" charset="0"/>
              </a:rPr>
              <a:t>works</a:t>
            </a:r>
            <a:r>
              <a:rPr lang="en-US" sz="4800" dirty="0">
                <a:effectLst/>
                <a:latin typeface="Times New Roman" panose="02020603050405020304" pitchFamily="18" charset="0"/>
                <a:ea typeface="Times New Roman" panose="02020603050405020304" pitchFamily="18" charset="0"/>
              </a:rPr>
              <a:t> of thine </a:t>
            </a:r>
            <a:r>
              <a:rPr lang="en-US" sz="4800" b="1" dirty="0">
                <a:effectLst/>
                <a:latin typeface="Times New Roman" panose="02020603050405020304" pitchFamily="18" charset="0"/>
                <a:ea typeface="Times New Roman" panose="02020603050405020304" pitchFamily="18" charset="0"/>
              </a:rPr>
              <a:t>own</a:t>
            </a:r>
            <a:r>
              <a:rPr lang="en-US" sz="4800" dirty="0">
                <a:effectLst/>
                <a:latin typeface="Times New Roman" panose="02020603050405020304" pitchFamily="18" charset="0"/>
                <a:ea typeface="Times New Roman" panose="02020603050405020304" pitchFamily="18" charset="0"/>
              </a:rPr>
              <a:t>  </a:t>
            </a:r>
            <a:r>
              <a:rPr lang="en-US" sz="4800" b="1" u="sng" dirty="0">
                <a:effectLst/>
                <a:latin typeface="Times New Roman" panose="02020603050405020304" pitchFamily="18" charset="0"/>
                <a:ea typeface="Times New Roman" panose="02020603050405020304" pitchFamily="18" charset="0"/>
              </a:rPr>
              <a:t>hands</a:t>
            </a:r>
            <a:r>
              <a:rPr lang="en-US" sz="4800"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328472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cean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spDef>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accent1">
              <a:lumMod val="20000"/>
              <a:lumOff val="80000"/>
            </a:schemeClr>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Ocean design template.potx" id="{466E1E68-C1A8-4BB0-BC55-494FA3A4D8AF}" vid="{0F04AA04-35D5-4457-B275-01E58ADDD78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DC6412-8CE7-4C8A-96E9-2669F16D17E8}">
  <ds:schemaRefs>
    <ds:schemaRef ds:uri="40262f94-9f35-4ac3-9a90-690165a166b7"/>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2.xml><?xml version="1.0" encoding="utf-8"?>
<ds:datastoreItem xmlns:ds="http://schemas.openxmlformats.org/officeDocument/2006/customXml" ds:itemID="{CF195433-C13C-4992-BB9A-17B0DB253FA6}">
  <ds:schemaRefs>
    <ds:schemaRef ds:uri="40262f94-9f35-4ac3-9a90-690165a166b7"/>
    <ds:schemaRef ds:uri="a4f35948-e619-41b3-aa29-22878b09cfd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BED6C63E-22D9-40FD-AF90-6F5632A430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Ocean design template</Template>
  <TotalTime>161</TotalTime>
  <Words>1325</Words>
  <Application>Microsoft Office PowerPoint</Application>
  <PresentationFormat>Widescreen</PresentationFormat>
  <Paragraphs>104</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Engravers MT</vt:lpstr>
      <vt:lpstr>Times New Roman</vt:lpstr>
      <vt:lpstr>Verdana</vt:lpstr>
      <vt:lpstr>Ocean design template</vt:lpstr>
      <vt:lpstr>DESTINY / KILLERS                  ELUL ; a time of Purification (August-September) …</vt:lpstr>
      <vt:lpstr>PowerPoint Presentation</vt:lpstr>
      <vt:lpstr>SATAN WILL TRY TO STOP YOU</vt:lpstr>
      <vt:lpstr>SATAN WILL TRY TO STOP YOU</vt:lpstr>
      <vt:lpstr>DECLARATIONS &amp; MANIFESTATIONS</vt:lpstr>
      <vt:lpstr>DECLARATIONS &amp; MANIFESTATIONS</vt:lpstr>
      <vt:lpstr>RETURN BACK TO HIM</vt:lpstr>
      <vt:lpstr>RETURN BACK TO HIM</vt:lpstr>
      <vt:lpstr>THE NEW CREATION</vt:lpstr>
      <vt:lpstr>HOW DOES GOD CHOOSE ? </vt:lpstr>
      <vt:lpstr>HOW DOES GOD CHOOSE ? </vt:lpstr>
      <vt:lpstr>HOW DOES GOD CHOOSE ? </vt:lpstr>
      <vt:lpstr>HOW DOES GOD CHOOSE ? </vt:lpstr>
      <vt:lpstr>GOD CHOSE DAVID  </vt:lpstr>
      <vt:lpstr>GOD KNEW YOU BEFORE YOU WHERE BORN  </vt:lpstr>
      <vt:lpstr>ELECTION AND CALLING  </vt:lpstr>
      <vt:lpstr>ELECTION AND CALLING  </vt:lpstr>
      <vt:lpstr> PREDESTINED  </vt:lpstr>
      <vt:lpstr> PREDESTINED  </vt:lpstr>
      <vt:lpstr> PREDESTINED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MOTHER’S DAY</dc:title>
  <dc:creator>John Phillips IV</dc:creator>
  <cp:lastModifiedBy>John Phillips IV</cp:lastModifiedBy>
  <cp:revision>8</cp:revision>
  <dcterms:created xsi:type="dcterms:W3CDTF">2018-05-13T02:44:35Z</dcterms:created>
  <dcterms:modified xsi:type="dcterms:W3CDTF">2025-08-31T03:45:07Z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74065000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