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1"/>
  </p:notesMasterIdLst>
  <p:handoutMasterIdLst>
    <p:handoutMasterId r:id="rId22"/>
  </p:handoutMasterIdLst>
  <p:sldIdLst>
    <p:sldId id="259" r:id="rId5"/>
    <p:sldId id="267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4" r:id="rId17"/>
    <p:sldId id="292" r:id="rId18"/>
    <p:sldId id="293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Phillips IV" userId="50c860173898f4d0" providerId="LiveId" clId="{15CFE2C8-FF2D-4069-B14F-F34CFCB9AD5D}"/>
    <pc:docChg chg="addSld modSld">
      <pc:chgData name="John Phillips IV" userId="50c860173898f4d0" providerId="LiveId" clId="{15CFE2C8-FF2D-4069-B14F-F34CFCB9AD5D}" dt="2022-07-17T02:34:02.336" v="4" actId="20577"/>
      <pc:docMkLst>
        <pc:docMk/>
      </pc:docMkLst>
      <pc:sldChg chg="modSp mod">
        <pc:chgData name="John Phillips IV" userId="50c860173898f4d0" providerId="LiveId" clId="{15CFE2C8-FF2D-4069-B14F-F34CFCB9AD5D}" dt="2022-07-17T02:33:51.996" v="2" actId="20577"/>
        <pc:sldMkLst>
          <pc:docMk/>
          <pc:sldMk cId="38171561" sldId="291"/>
        </pc:sldMkLst>
        <pc:spChg chg="mod">
          <ac:chgData name="John Phillips IV" userId="50c860173898f4d0" providerId="LiveId" clId="{15CFE2C8-FF2D-4069-B14F-F34CFCB9AD5D}" dt="2022-07-17T02:33:51.996" v="2" actId="20577"/>
          <ac:spMkLst>
            <pc:docMk/>
            <pc:sldMk cId="38171561" sldId="291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15CFE2C8-FF2D-4069-B14F-F34CFCB9AD5D}" dt="2022-07-17T02:34:02.336" v="4" actId="20577"/>
        <pc:sldMkLst>
          <pc:docMk/>
          <pc:sldMk cId="108579652" sldId="294"/>
        </pc:sldMkLst>
        <pc:spChg chg="mod">
          <ac:chgData name="John Phillips IV" userId="50c860173898f4d0" providerId="LiveId" clId="{15CFE2C8-FF2D-4069-B14F-F34CFCB9AD5D}" dt="2022-07-17T02:34:02.336" v="4" actId="20577"/>
          <ac:spMkLst>
            <pc:docMk/>
            <pc:sldMk cId="108579652" sldId="294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BAFA-9D90-4B6C-95A1-503043E46FAB}" type="datetimeFigureOut">
              <a:rPr lang="en-US" smtClean="0"/>
              <a:t>7/16/2022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5EB1F-8DE4-48C3-A804-A05846A4049F}" type="datetimeFigureOut">
              <a:rPr lang="en-US" smtClean="0"/>
              <a:t>7/16/2022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1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0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9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61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3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73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90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05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13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64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34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98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83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54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0A0C-FFF2-4105-9F07-796FCC3D8DE3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905-D7E2-4171-961B-8EB802C66F9A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B47C-16BC-4A9F-9E6E-9D1F33DC8ABD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3DF2-DD31-447B-89F4-CEF82A94D7A7}" type="datetime1">
              <a:rPr lang="en-US" smtClean="0"/>
              <a:t>7/16/2022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BB0C-CFA8-4A1F-9AAE-D6B32E8256E7}" type="datetime1">
              <a:rPr lang="en-US" smtClean="0"/>
              <a:t>7/16/2022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348D-B72F-4FC3-A127-851C5E7B3A9E}" type="datetime1">
              <a:rPr lang="en-US" smtClean="0"/>
              <a:t>7/16/2022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EB1B-704A-4D5E-8D5F-456104532486}" type="datetime1">
              <a:rPr lang="en-US" smtClean="0"/>
              <a:t>7/16/2022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FBEB-CD4D-45C5-9851-D1FF1EB5AB85}" type="datetime1">
              <a:rPr lang="en-US" smtClean="0"/>
              <a:t>7/16/2022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B7EB-0ACD-4247-AA3F-1B0B49109B84}" type="datetime1">
              <a:rPr lang="en-US" smtClean="0"/>
              <a:t>7/16/2022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68D4-D432-4190-8060-492B59F98A87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F83-7D73-495D-9915-41737B990DFC}" type="datetime1">
              <a:rPr lang="en-US" smtClean="0"/>
              <a:t>7/16/2022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254F2F0-E062-4E41-9176-AEE9734E64AC}" type="datetime1">
              <a:rPr lang="en-US" smtClean="0"/>
              <a:pPr/>
              <a:t>7/16/2022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tinkerandrove/33434132563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rn.e-limu.org/topic/view/?t=176&amp;c=33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hyperlink" Target="http://designers-original.blogspot.com/2012/07/wisdom-word-wednesday-trust-in-every.html" TargetMode="External"/><Relationship Id="rId4" Type="http://schemas.openxmlformats.org/officeDocument/2006/relationships/hyperlink" Target="http://www.youtube.com/watch?v=S-bhy3Nm3tQ" TargetMode="External"/><Relationship Id="rId9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tinkerandrove/33434132563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rn.e-limu.org/topic/view/?t=176&amp;c=33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hyperlink" Target="http://designers-original.blogspot.com/2012/07/wisdom-word-wednesday-trust-in-every.html" TargetMode="External"/><Relationship Id="rId4" Type="http://schemas.openxmlformats.org/officeDocument/2006/relationships/hyperlink" Target="http://www.youtube.com/watch?v=S-bhy3Nm3tQ" TargetMode="External"/><Relationship Id="rId9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in a body of water&#10;&#10;Description automatically generated with low confidence">
            <a:extLst>
              <a:ext uri="{FF2B5EF4-FFF2-40B4-BE49-F238E27FC236}">
                <a16:creationId xmlns:a16="http://schemas.microsoft.com/office/drawing/2014/main" id="{BBB971CD-9F93-1041-2609-312F1A1AF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icture containing sky, person, outdoor, person&#10;&#10;Description automatically generated">
            <a:extLst>
              <a:ext uri="{FF2B5EF4-FFF2-40B4-BE49-F238E27FC236}">
                <a16:creationId xmlns:a16="http://schemas.microsoft.com/office/drawing/2014/main" id="{A79C081C-C5B0-F4C3-3B8A-ECF2696360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-3" y="0"/>
            <a:ext cx="12192001" cy="6833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EC2CDB-FDC6-2F7F-2AED-049081217D8D}"/>
              </a:ext>
            </a:extLst>
          </p:cNvPr>
          <p:cNvSpPr txBox="1"/>
          <p:nvPr/>
        </p:nvSpPr>
        <p:spPr>
          <a:xfrm>
            <a:off x="184931" y="7487973"/>
            <a:ext cx="12192001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>
                <a:hlinkClick r:id="rId6" tooltip="https://learn.e-limu.org/topic/view/?t=176&amp;c=33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65633" y="7548321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-1" y="753548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8" tooltip="https://www.flickr.com/photos/tinkerandrove/33434132563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9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0054" y="2362074"/>
            <a:ext cx="6047476" cy="3316285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ABRAHAM’S COVENANT OF FAITH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74" y="6308332"/>
            <a:ext cx="10230583" cy="512349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Apostle Dan Peters                                       7-17-22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3944145" y="7535488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BA08-69EF-44B8-B7D5-32F36C363626}"/>
              </a:ext>
            </a:extLst>
          </p:cNvPr>
          <p:cNvSpPr txBox="1"/>
          <p:nvPr/>
        </p:nvSpPr>
        <p:spPr>
          <a:xfrm>
            <a:off x="43573" y="753548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10" tooltip="http://designers-original.blogspot.com/2012/07/wisdom-word-wednesday-trust-in-ever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9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400549" y="7563853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D258A3-D8CB-80CE-8A05-18FB1DF6A4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10463" y="6153372"/>
            <a:ext cx="1681537" cy="6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ABRAHAM’S COVENANT OF FAITH </a:t>
            </a:r>
            <a:r>
              <a:rPr lang="en-US" sz="4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17:24-27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world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all things therein, seeing that he is Lord of heaven and earth, dwelleth not in temples made with hands;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Neither is worshipped with men's hands, as though he needed any thing, seeing 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all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breath, and all things;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And hath made of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nations of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to dwell on all the face of the earth, and hath determined the times before appointed, and the bounds of their habitation;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That they should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seek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if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haply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they might feel after him, and find him, though he be not far from every one of us:</a:t>
            </a:r>
          </a:p>
        </p:txBody>
      </p:sp>
    </p:spTree>
    <p:extLst>
      <p:ext uri="{BB962C8B-B14F-4D97-AF65-F5344CB8AC3E}">
        <p14:creationId xmlns:p14="http://schemas.microsoft.com/office/powerpoint/2010/main" val="1681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ABRAHAM’S COVENANT OF FAITH </a:t>
            </a:r>
            <a:r>
              <a:rPr lang="en-US" sz="4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Galatians 4:28-31 (KJV)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28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Now we, brethren, as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Isaac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was, are the children of promise.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But as then he that was born after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flesh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persecuted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him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was born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after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Spirit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even so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now.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Nevertheless what saith the scripture? Cast out the bondwoman and her son: for the son of the bondwoman shall not be heir with the son of the freewoman.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So then,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brethren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we are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children of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bondwoman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but of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63043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 Faith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Hebrews 11:1-3(KJV)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Now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the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substance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things hoped for, the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evidence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things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seen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by it the elders obtained a good report.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Through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understand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the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worlds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were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framed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the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so that things which are seen were not made of things which do appear.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17027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BE FOOLISH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Galatians 3:1-29 (NASB)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You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foolish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Galatians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who has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bewitched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you, before whose eyes Jesus Christ was publicly portrayed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crucified?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This is the only thing I want to find out from you: did you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receive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Spirit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the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works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Law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or by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hearing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Are you so foolish? Having begun by the Spirit, are you now being perfected by the flesh?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6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Even so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Abraham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BELIEVED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IT WAS RECKONED TO HIM AS RIGHTEOUSNESS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Therefore, be sure that it is those who are of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who are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Abraham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9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So then those who are of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blessed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Abraham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 believer.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44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BE FOOLISH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Galatians 3:1-29 (NASB)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REDEEMED FROM THE CURSE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13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Christ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redeemed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us from the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curse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Law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having become a curse for us—for it is written, "</a:t>
            </a:r>
            <a:r>
              <a:rPr lang="en-US" sz="2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CURSED IS EVERYONE WHO HANGS ON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TREE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"—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in order that in Christ Jesus the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blessing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Abraham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might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come to the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Gentiles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so that we would receive the promise of the Spirit through faith.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26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you are all sons of God through faith in Christ Jesus.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29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if you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Christ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then you are Abraham's descendants,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heirs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according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promise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945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PROMISE GRANTED BY FAITH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Romans 4:13-17 (HCSB)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the promise to Abraham or to his descendants that he would inherit the world was not through the law, but through the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righteousness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comes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17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in God’s sight. As it is written: I have made you the father of many nations. He believed in God, who gives life to the dead and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calls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things into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existence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exist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96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 RENEWS HIS COVENANT WITH ABRAHAM </a:t>
            </a:r>
            <a:endParaRPr lang="en-US" sz="36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fontScale="925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Genesis 17:1-6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when Abram was ninety years old and nine, the </a:t>
            </a:r>
            <a:r>
              <a:rPr lang="en-US" sz="2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appeared to Abram, and said unto him, I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Almighty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walk before me, and be thou perfect.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I will make my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covenant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between me and thee, and will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multiply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exceedingly.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Abram fell on his face: and God talked with him, saying,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As for me, behold, my covenant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with thee, and thou shalt be a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father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many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Neither shall thy name any more be called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Abram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but thy name shall be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Abraham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for a father of many nations have I made thee.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I will make thee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exceeding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fruitful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I will make nations of thee, and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kings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shall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out of thee.                                                                                                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061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RIGHTEOUSNESS OF GOD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Romans 3:19-31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Now we know that what things soever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law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saith, it saith to them who are under the law: that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mouth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be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stopped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all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world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become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guilty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before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Therefore by the deeds of the law there shall no flesh be justified in his sight: for by the law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knowledge of sin.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prophets;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Even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righteousness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is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Jesus Christ unto all and upon all them that believe: for there is no difference: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For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have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sinned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come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glory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Do we then make void the law through faith? God forbid: yea, we establish the law.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112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GOD’S APPROVAL BASED ON FAITH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Romans 10:6-11 (GW)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However, Scripture says about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God's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approval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which is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“Don't ask yourself who will go up to heaven,” (that is, to bring Christ down).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9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If you declare that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believe that God brought him back to life, you will be saved.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By believing you receive God's approval, and by declaring your faith you are saved.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Scripture says, “Whoever believes in him will not be ashamed.”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33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YOUR INHERITANCE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Corinthians 1:20-22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For all the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promises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him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in him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unto the glory of God by us.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Now he which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stablisheth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 with you in Christ, and hath anointed us,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God;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Who hath also sealed us, and given the earnest of the Spirit in our hearts.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1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  THAT COMETH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Luke 18:7-8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And shall not God avenge his own elect, which cry day and night unto him, though he bear long with them?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I tell you that he will avenge them speedily. Nevertheless when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cometh, shall 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  THAT COMETH 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Romans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10:16-17 (KJV</a:t>
            </a:r>
            <a:r>
              <a:rPr lang="en-US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But they have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obeyed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gospel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For Esaias saith, Lord, who hath believed our report? 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So then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cometh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hearing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hearing by the word of God.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7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DON’T LEAVE EARTH WITHOUT IT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Hebrews 11:1-6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Now faith is the substance of things hoped for, the evidence of things not seen.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Through faith we understand that the worlds were framed by the word of God, so that things which are seen were not made of things which do appear. 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But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impossible to please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for he that cometh to God must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believe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he is, and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 is a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rewarder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them that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diligently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seek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891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974558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DON’T LEAVE EARTH WITHOUT IT</a:t>
            </a:r>
            <a:endParaRPr lang="en-US" sz="4800" u="sng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15" y="974559"/>
            <a:ext cx="11777785" cy="5749797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Ephesians 2:8 (AMP)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For it is by free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grace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(God's unmerited favor) that you are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saved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(delivered from judgment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made partakers of Christ's salvation) through [your]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faith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this [salvation] is not of yourselves [of your own doing, it came not through your own striving], but it is the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gift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0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in a body of water&#10;&#10;Description automatically generated with low confidence">
            <a:extLst>
              <a:ext uri="{FF2B5EF4-FFF2-40B4-BE49-F238E27FC236}">
                <a16:creationId xmlns:a16="http://schemas.microsoft.com/office/drawing/2014/main" id="{BBB971CD-9F93-1041-2609-312F1A1AF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icture containing sky, person, outdoor, person&#10;&#10;Description automatically generated">
            <a:extLst>
              <a:ext uri="{FF2B5EF4-FFF2-40B4-BE49-F238E27FC236}">
                <a16:creationId xmlns:a16="http://schemas.microsoft.com/office/drawing/2014/main" id="{A79C081C-C5B0-F4C3-3B8A-ECF2696360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-3" y="0"/>
            <a:ext cx="12192001" cy="6833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EC2CDB-FDC6-2F7F-2AED-049081217D8D}"/>
              </a:ext>
            </a:extLst>
          </p:cNvPr>
          <p:cNvSpPr txBox="1"/>
          <p:nvPr/>
        </p:nvSpPr>
        <p:spPr>
          <a:xfrm>
            <a:off x="184931" y="7487973"/>
            <a:ext cx="12192001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>
                <a:hlinkClick r:id="rId6" tooltip="https://learn.e-limu.org/topic/view/?t=176&amp;c=33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65633" y="7548321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-1" y="753548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8" tooltip="https://www.flickr.com/photos/tinkerandrove/33434132563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9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0054" y="2362074"/>
            <a:ext cx="6047476" cy="3316285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ABRAHAM’S COVENANT OF FAITH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74" y="6308332"/>
            <a:ext cx="10230583" cy="512349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Apostle Dan Peters                                       7-17-22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3944145" y="7535488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BA08-69EF-44B8-B7D5-32F36C363626}"/>
              </a:ext>
            </a:extLst>
          </p:cNvPr>
          <p:cNvSpPr txBox="1"/>
          <p:nvPr/>
        </p:nvSpPr>
        <p:spPr>
          <a:xfrm>
            <a:off x="43573" y="753548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10" tooltip="http://designers-original.blogspot.com/2012/07/wisdom-word-wednesday-trust-in-ever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9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400549" y="7563853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D258A3-D8CB-80CE-8A05-18FB1DF6A4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10463" y="6153372"/>
            <a:ext cx="1681537" cy="6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17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CF195433-C13C-4992-BB9A-17B0DB253FA6}">
  <ds:schemaRefs>
    <ds:schemaRef ds:uri="40262f94-9f35-4ac3-9a90-690165a166b7"/>
    <ds:schemaRef ds:uri="a4f35948-e619-41b3-aa29-22878b09cf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DC6412-8CE7-4C8A-96E9-2669F16D17E8}">
  <ds:schemaRefs>
    <ds:schemaRef ds:uri="40262f94-9f35-4ac3-9a90-690165a166b7"/>
    <ds:schemaRef ds:uri="a4f35948-e619-41b3-aa29-22878b09cfd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313</TotalTime>
  <Words>1542</Words>
  <Application>Microsoft Office PowerPoint</Application>
  <PresentationFormat>Widescreen</PresentationFormat>
  <Paragraphs>73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Ocean design template</vt:lpstr>
      <vt:lpstr>ABRAHAM’S COVENANT OF FAITH </vt:lpstr>
      <vt:lpstr> ABRAHAM’S COVENANT OF FAITH  </vt:lpstr>
      <vt:lpstr> ABRAHAM’S COVENANT OF FAITH  </vt:lpstr>
      <vt:lpstr> NOW Faith</vt:lpstr>
      <vt:lpstr> DON’T BE FOOLISH </vt:lpstr>
      <vt:lpstr> DON’T BE FOOLISH </vt:lpstr>
      <vt:lpstr> THE PROMISE GRANTED BY FAITH </vt:lpstr>
      <vt:lpstr> GOD RENEWS HIS COVENANT WITH ABRAHAM </vt:lpstr>
      <vt:lpstr> THE RIGHTEOUSNESS OF GOD </vt:lpstr>
      <vt:lpstr> GOD’S APPROVAL BASED ON FAITH </vt:lpstr>
      <vt:lpstr> YOUR INHERITANCE </vt:lpstr>
      <vt:lpstr> FAITH  THAT COMETH </vt:lpstr>
      <vt:lpstr> FAITH  THAT COMETH </vt:lpstr>
      <vt:lpstr> DON’T LEAVE EARTH WITHOUT IT</vt:lpstr>
      <vt:lpstr> DON’T LEAVE EARTH WITHOUT IT</vt:lpstr>
      <vt:lpstr>ABRAHAM’S COVENANT OF FAITH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John Phillips IV</dc:creator>
  <cp:lastModifiedBy>John Phillips IV</cp:lastModifiedBy>
  <cp:revision>19</cp:revision>
  <dcterms:created xsi:type="dcterms:W3CDTF">2018-05-13T02:44:35Z</dcterms:created>
  <dcterms:modified xsi:type="dcterms:W3CDTF">2022-07-17T02:34:03Z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