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0" r:id="rId2"/>
  </p:sldMasterIdLst>
  <p:notesMasterIdLst>
    <p:notesMasterId r:id="rId17"/>
  </p:notesMasterIdLst>
  <p:handoutMasterIdLst>
    <p:handoutMasterId r:id="rId18"/>
  </p:handoutMasterIdLst>
  <p:sldIdLst>
    <p:sldId id="269"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4"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p:cViewPr varScale="1">
        <p:scale>
          <a:sx n="53" d="100"/>
          <a:sy n="53" d="100"/>
        </p:scale>
        <p:origin x="138" y="894"/>
      </p:cViewPr>
      <p:guideLst>
        <p:guide orient="horz" pos="2160"/>
        <p:guide pos="3839"/>
      </p:guideLst>
    </p:cSldViewPr>
  </p:slideViewPr>
  <p:notesTextViewPr>
    <p:cViewPr>
      <p:scale>
        <a:sx n="100" d="100"/>
        <a:sy n="100" d="100"/>
      </p:scale>
      <p:origin x="0" y="0"/>
    </p:cViewPr>
  </p:notesTextViewPr>
  <p:notesViewPr>
    <p:cSldViewPr showGuides="1">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DCA0844-C266-46EC-A036-E1634F64C44A}" type="datetimeFigureOut">
              <a:rPr lang="en-US"/>
              <a:t>1/29/2017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CB088AA-226D-4237-A99F-5C4B97F43BA8}" type="slidenum">
              <a:rPr/>
              <a:t>‹#›</a:t>
            </a:fld>
            <a:endParaRPr/>
          </a:p>
        </p:txBody>
      </p:sp>
    </p:spTree>
    <p:extLst>
      <p:ext uri="{BB962C8B-B14F-4D97-AF65-F5344CB8AC3E}">
        <p14:creationId xmlns:p14="http://schemas.microsoft.com/office/powerpoint/2010/main" val="563136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C08BCD-7B2F-4BCE-87AF-5D67EFFE4D17}" type="datetimeFigureOut">
              <a:rPr lang="en-US"/>
              <a:t>1/29/2017</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6A1353-EEA5-436B-AB14-1D84B195E669}" type="slidenum">
              <a:rPr/>
              <a:t>‹#›</a:t>
            </a:fld>
            <a:endParaRPr/>
          </a:p>
        </p:txBody>
      </p:sp>
    </p:spTree>
    <p:extLst>
      <p:ext uri="{BB962C8B-B14F-4D97-AF65-F5344CB8AC3E}">
        <p14:creationId xmlns:p14="http://schemas.microsoft.com/office/powerpoint/2010/main" val="3820675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 y="0"/>
            <a:ext cx="12188823" cy="61722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ound Single Corner Rectangle 7"/>
          <p:cNvSpPr/>
          <p:nvPr/>
        </p:nvSpPr>
        <p:spPr bwMode="ltGray">
          <a:xfrm rot="10800000" flipH="1" flipV="1">
            <a:off x="6926759" y="228598"/>
            <a:ext cx="5035054" cy="5715002"/>
          </a:xfrm>
          <a:prstGeom prst="round1Rect">
            <a:avLst>
              <a:gd name="adj" fmla="val 589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a:xfrm>
            <a:off x="0" y="3"/>
            <a:ext cx="6926756" cy="6172197"/>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a:xfrm>
            <a:off x="0" y="6172200"/>
            <a:ext cx="12188952" cy="685800"/>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ctrTitle"/>
          </p:nvPr>
        </p:nvSpPr>
        <p:spPr>
          <a:xfrm>
            <a:off x="608013" y="1703718"/>
            <a:ext cx="5791200" cy="3733800"/>
          </a:xfrm>
        </p:spPr>
        <p:txBody>
          <a:bodyPr>
            <a:normAutofit/>
          </a:bodyPr>
          <a:lstStyle>
            <a:lvl1pPr>
              <a:lnSpc>
                <a:spcPct val="80000"/>
              </a:lnSpc>
              <a:defRPr sz="6000">
                <a:solidFill>
                  <a:schemeClr val="bg1"/>
                </a:solidFill>
                <a:effectLst>
                  <a:outerShdw blurRad="88900" algn="ctr" rotWithShape="0">
                    <a:prstClr val="black">
                      <a:alpha val="35000"/>
                    </a:prstClr>
                  </a:outerShdw>
                </a:effectLst>
              </a:defRPr>
            </a:lvl1pPr>
          </a:lstStyle>
          <a:p>
            <a:r>
              <a:rPr lang="en-US"/>
              <a:t>Click to edit Master title style</a:t>
            </a:r>
            <a:endParaRPr/>
          </a:p>
        </p:txBody>
      </p:sp>
      <p:sp>
        <p:nvSpPr>
          <p:cNvPr id="3" name="Subtitle 2"/>
          <p:cNvSpPr>
            <a:spLocks noGrp="1"/>
          </p:cNvSpPr>
          <p:nvPr>
            <p:ph type="subTitle" idx="1"/>
          </p:nvPr>
        </p:nvSpPr>
        <p:spPr>
          <a:xfrm>
            <a:off x="7085014" y="3429000"/>
            <a:ext cx="4572000" cy="1905000"/>
          </a:xfrm>
        </p:spPr>
        <p:txBody>
          <a:bodyPr anchor="b"/>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8E36636D-D922-432D-A958-524484B5923D}" type="datetimeFigureOut">
              <a:rPr lang="en-US"/>
              <a:pPr/>
              <a:t>1/29/2017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E36636D-D922-432D-A958-524484B5923D}" type="datetimeFigureOut">
              <a:rPr lang="en-US"/>
              <a:pPr/>
              <a:t>1/29/2017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11" name="Rectangle 10"/>
          <p:cNvSpPr/>
          <p:nvPr/>
        </p:nvSpPr>
        <p:spPr>
          <a:xfrm>
            <a:off x="0" y="0"/>
            <a:ext cx="12188952" cy="61722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12" name="Rectangle 11"/>
          <p:cNvSpPr/>
          <p:nvPr/>
        </p:nvSpPr>
        <p:spPr>
          <a:xfrm>
            <a:off x="0" y="3"/>
            <a:ext cx="5180012" cy="6172197"/>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3" name="Rectangle 12"/>
          <p:cNvSpPr/>
          <p:nvPr/>
        </p:nvSpPr>
        <p:spPr>
          <a:xfrm>
            <a:off x="0" y="6172200"/>
            <a:ext cx="12188952" cy="685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ctrTitle"/>
          </p:nvPr>
        </p:nvSpPr>
        <p:spPr>
          <a:xfrm>
            <a:off x="608013" y="914400"/>
            <a:ext cx="4190999" cy="3886200"/>
          </a:xfrm>
        </p:spPr>
        <p:txBody>
          <a:bodyPr>
            <a:normAutofit/>
          </a:bodyPr>
          <a:lstStyle>
            <a:lvl1pPr>
              <a:lnSpc>
                <a:spcPct val="80000"/>
              </a:lnSpc>
              <a:defRPr sz="6000">
                <a:solidFill>
                  <a:schemeClr val="bg1"/>
                </a:solidFill>
                <a:effectLst>
                  <a:outerShdw blurRad="88900" algn="ctr" rotWithShape="0">
                    <a:prstClr val="black">
                      <a:alpha val="35000"/>
                    </a:prstClr>
                  </a:outerShdw>
                </a:effectLst>
              </a:defRPr>
            </a:lvl1pPr>
          </a:lstStyle>
          <a:p>
            <a:r>
              <a:rPr lang="en-US"/>
              <a:t>Click to edit Master title style</a:t>
            </a:r>
            <a:endParaRPr/>
          </a:p>
        </p:txBody>
      </p:sp>
      <p:sp>
        <p:nvSpPr>
          <p:cNvPr id="3" name="Subtitle 2"/>
          <p:cNvSpPr>
            <a:spLocks noGrp="1"/>
          </p:cNvSpPr>
          <p:nvPr>
            <p:ph type="subTitle" idx="1"/>
          </p:nvPr>
        </p:nvSpPr>
        <p:spPr>
          <a:xfrm>
            <a:off x="597799" y="4953000"/>
            <a:ext cx="4201213" cy="990599"/>
          </a:xfrm>
        </p:spPr>
        <p:txBody>
          <a:bodyPr anchor="t">
            <a:normAutofit/>
          </a:bodyPr>
          <a:lstStyle>
            <a:lvl1pPr marL="0" indent="0" algn="l">
              <a:spcBef>
                <a:spcPts val="0"/>
              </a:spcBef>
              <a:buNone/>
              <a:defRPr sz="2000">
                <a:solidFill>
                  <a:schemeClr val="accent1">
                    <a:lumMod val="20000"/>
                    <a:lumOff val="8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8E36636D-D922-432D-A958-524484B5923D}" type="datetimeFigureOut">
              <a:rPr lang="en-US"/>
              <a:pPr/>
              <a:t>1/29/2017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
        <p:nvSpPr>
          <p:cNvPr id="14" name="Picture Placeholder 4"/>
          <p:cNvSpPr>
            <a:spLocks noGrp="1"/>
          </p:cNvSpPr>
          <p:nvPr>
            <p:ph type="pic" sz="quarter" idx="13"/>
          </p:nvPr>
        </p:nvSpPr>
        <p:spPr>
          <a:xfrm>
            <a:off x="5180013" y="228600"/>
            <a:ext cx="6781800" cy="5715000"/>
          </a:xfrm>
          <a:prstGeom prst="round1Rect">
            <a:avLst>
              <a:gd name="adj" fmla="val 5636"/>
            </a:avLst>
          </a:prstGeom>
          <a:solidFill>
            <a:schemeClr val="bg2"/>
          </a:solidFill>
        </p:spPr>
        <p:txBody>
          <a:bodyPr tIns="914400"/>
          <a:lstStyle>
            <a:lvl1pPr marL="0" indent="0" algn="ctr">
              <a:buNone/>
              <a:defRPr/>
            </a:lvl1pPr>
          </a:lstStyle>
          <a:p>
            <a:r>
              <a:rPr lang="en-US"/>
              <a:t>Click icon to add picture</a:t>
            </a:r>
            <a:endParaRPr/>
          </a:p>
        </p:txBody>
      </p:sp>
    </p:spTree>
    <p:extLst>
      <p:ext uri="{BB962C8B-B14F-4D97-AF65-F5344CB8AC3E}">
        <p14:creationId xmlns:p14="http://schemas.microsoft.com/office/powerpoint/2010/main" val="418713066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0" y="2876"/>
            <a:ext cx="12188952" cy="64770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a:xfrm>
            <a:off x="7451144" y="0"/>
            <a:ext cx="4737681" cy="6477000"/>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ound Single Corner Rectangle 9"/>
          <p:cNvSpPr/>
          <p:nvPr/>
        </p:nvSpPr>
        <p:spPr bwMode="ltGray">
          <a:xfrm rot="10800000" flipV="1">
            <a:off x="219973" y="234351"/>
            <a:ext cx="7237410" cy="6014049"/>
          </a:xfrm>
          <a:prstGeom prst="round1Rect">
            <a:avLst>
              <a:gd name="adj" fmla="val 581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11" name="Rectangle 10"/>
          <p:cNvSpPr/>
          <p:nvPr/>
        </p:nvSpPr>
        <p:spPr>
          <a:xfrm>
            <a:off x="0" y="6477000"/>
            <a:ext cx="12188952" cy="381000"/>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93813" y="685800"/>
            <a:ext cx="5638801" cy="4191000"/>
          </a:xfrm>
        </p:spPr>
        <p:txBody>
          <a:bodyPr anchor="b">
            <a:no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1293813" y="5029200"/>
            <a:ext cx="5638800" cy="914400"/>
          </a:xfrm>
        </p:spPr>
        <p:txBody>
          <a:bodyPr anchor="t">
            <a:normAutofit/>
          </a:bodyPr>
          <a:lstStyle>
            <a:lvl1pPr marL="0" indent="0">
              <a:spcBef>
                <a:spcPts val="0"/>
              </a:spcBef>
              <a:buNone/>
              <a:defRPr sz="20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E36636D-D922-432D-A958-524484B5923D}" type="datetimeFigureOut">
              <a:rPr lang="en-US"/>
              <a:pPr/>
              <a:t>1/29/2017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3" y="1981200"/>
            <a:ext cx="4648201" cy="4191000"/>
          </a:xfrm>
        </p:spPr>
        <p:txBody>
          <a:bodyPr>
            <a:normAutofit/>
          </a:bodyPr>
          <a:lstStyle>
            <a:lvl1pPr>
              <a:defRPr sz="2400"/>
            </a:lvl1pPr>
            <a:lvl2pPr>
              <a:defRPr sz="2000"/>
            </a:lvl2pPr>
            <a:lvl3pPr>
              <a:defRPr sz="1800"/>
            </a:lvl3pPr>
            <a:lvl4pPr>
              <a:defRPr sz="1600"/>
            </a:lvl4pPr>
            <a:lvl5pPr>
              <a:defRPr sz="1600"/>
            </a:lvl5pPr>
            <a:lvl6pPr marL="1371600">
              <a:defRPr sz="1600"/>
            </a:lvl6pPr>
            <a:lvl7pPr marL="1600200">
              <a:defRPr sz="1600"/>
            </a:lvl7pPr>
            <a:lvl8pPr marL="1828800">
              <a:defRPr sz="1600"/>
            </a:lvl8pPr>
            <a:lvl9pPr marL="205740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46811" y="1981200"/>
            <a:ext cx="4648203" cy="4191000"/>
          </a:xfrm>
        </p:spPr>
        <p:txBody>
          <a:bodyPr>
            <a:normAutofit/>
          </a:bodyPr>
          <a:lstStyle>
            <a:lvl1pPr>
              <a:defRPr sz="2400"/>
            </a:lvl1pPr>
            <a:lvl2pPr>
              <a:defRPr sz="2000"/>
            </a:lvl2pPr>
            <a:lvl3pPr>
              <a:defRPr sz="1800"/>
            </a:lvl3pPr>
            <a:lvl4pPr>
              <a:defRPr sz="1600"/>
            </a:lvl4pPr>
            <a:lvl5pPr marL="1143000">
              <a:defRPr sz="1600"/>
            </a:lvl5pPr>
            <a:lvl6pPr marL="1371600">
              <a:defRPr sz="1600"/>
            </a:lvl6pPr>
            <a:lvl7pPr marL="1600200">
              <a:defRPr sz="1600"/>
            </a:lvl7pPr>
            <a:lvl8pPr marL="1828800">
              <a:defRPr sz="1600"/>
            </a:lvl8pPr>
            <a:lvl9pPr marL="205740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8E36636D-D922-432D-A958-524484B5923D}" type="datetimeFigureOut">
              <a:rPr lang="en-US"/>
              <a:pPr/>
              <a:t>1/29/2017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981200"/>
            <a:ext cx="4645152" cy="762000"/>
          </a:xfrm>
        </p:spPr>
        <p:txBody>
          <a:bodyPr anchor="ctr">
            <a:norm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3813" y="2819400"/>
            <a:ext cx="4645152" cy="3352800"/>
          </a:xfrm>
        </p:spPr>
        <p:txBody>
          <a:bodyPr/>
          <a:lstStyle>
            <a:lvl1pPr>
              <a:defRPr sz="2400"/>
            </a:lvl1pPr>
            <a:lvl2pPr>
              <a:defRPr sz="2000"/>
            </a:lvl2pPr>
            <a:lvl3pPr>
              <a:defRPr sz="1800"/>
            </a:lvl3pPr>
            <a:lvl4pPr>
              <a:defRPr sz="1600"/>
            </a:lvl4pPr>
            <a:lvl5pPr>
              <a:defRPr sz="1600"/>
            </a:lvl5pPr>
            <a:lvl6pPr marL="1371600">
              <a:defRPr sz="1600"/>
            </a:lvl6pPr>
            <a:lvl7pPr marL="1600200">
              <a:defRPr sz="1600"/>
            </a:lvl7pPr>
            <a:lvl8pPr marL="1828800">
              <a:defRPr sz="1600" baseline="0"/>
            </a:lvl8pPr>
            <a:lvl9pPr marL="2057400">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2" y="1981200"/>
            <a:ext cx="4645152" cy="762000"/>
          </a:xfrm>
        </p:spPr>
        <p:txBody>
          <a:bodyPr anchor="ctr">
            <a:norm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49862" y="2819400"/>
            <a:ext cx="4645152" cy="3352800"/>
          </a:xfrm>
        </p:spPr>
        <p:txBody>
          <a:bodyPr/>
          <a:lstStyle>
            <a:lvl1pPr>
              <a:defRPr sz="2400"/>
            </a:lvl1pPr>
            <a:lvl2pPr>
              <a:defRPr sz="2000"/>
            </a:lvl2pPr>
            <a:lvl3pPr>
              <a:defRPr sz="1800"/>
            </a:lvl3pPr>
            <a:lvl4pPr>
              <a:defRPr sz="1600"/>
            </a:lvl4pPr>
            <a:lvl5pPr marL="1143000">
              <a:defRPr sz="1600"/>
            </a:lvl5pPr>
            <a:lvl6pPr marL="1371600">
              <a:defRPr sz="1600"/>
            </a:lvl6pPr>
            <a:lvl7pPr marL="1600200">
              <a:defRPr sz="1600"/>
            </a:lvl7pPr>
            <a:lvl8pPr marL="1828800">
              <a:defRPr sz="1600"/>
            </a:lvl8pPr>
            <a:lvl9pPr marL="205740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8E36636D-D922-432D-A958-524484B5923D}" type="datetimeFigureOut">
              <a:rPr lang="en-US"/>
              <a:pPr/>
              <a:t>1/29/2017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DF28FB93-0A08-4E7D-8E63-9EFA29F1E093}" type="slidenum">
              <a:rPr/>
              <a:pPr/>
              <a:t>‹#›</a:t>
            </a:fld>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8E36636D-D922-432D-A958-524484B5923D}" type="datetimeFigureOut">
              <a:rPr lang="en-US"/>
              <a:pPr/>
              <a:t>1/29/2017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DF28FB93-0A08-4E7D-8E63-9EFA29F1E093}" type="slidenum">
              <a:rPr/>
              <a:pPr/>
              <a:t>‹#›</a:t>
            </a:fld>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a:pPr/>
              <a:t>1/29/2017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DF28FB93-0A08-4E7D-8E63-9EFA29F1E093}" type="slidenum">
              <a:rPr/>
              <a:pPr/>
              <a:t>‹#›</a:t>
            </a:fld>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6172200"/>
            <a:ext cx="12188952" cy="685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a:xfrm>
            <a:off x="2" y="0"/>
            <a:ext cx="12188952" cy="61722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10" name="Round Single Corner Rectangle 9"/>
          <p:cNvSpPr/>
          <p:nvPr/>
        </p:nvSpPr>
        <p:spPr bwMode="ltGray">
          <a:xfrm rot="10800000" flipH="1" flipV="1">
            <a:off x="4722814" y="234351"/>
            <a:ext cx="7237538" cy="5709249"/>
          </a:xfrm>
          <a:prstGeom prst="round1Rect">
            <a:avLst>
              <a:gd name="adj" fmla="val 581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11" name="Rectangle 10"/>
          <p:cNvSpPr/>
          <p:nvPr/>
        </p:nvSpPr>
        <p:spPr>
          <a:xfrm>
            <a:off x="0" y="1"/>
            <a:ext cx="4722811" cy="6172200"/>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592197" y="234351"/>
            <a:ext cx="3773863" cy="4642450"/>
          </a:xfrm>
        </p:spPr>
        <p:txBody>
          <a:bodyPr anchor="b">
            <a:normAutofit/>
          </a:bodyPr>
          <a:lstStyle>
            <a:lvl1pPr algn="l">
              <a:defRPr sz="4400" b="0">
                <a:solidFill>
                  <a:schemeClr val="bg1"/>
                </a:solidFill>
                <a:effectLst>
                  <a:outerShdw blurRad="88900" algn="ctr" rotWithShape="0">
                    <a:prstClr val="black">
                      <a:alpha val="35000"/>
                    </a:prstClr>
                  </a:outerShdw>
                </a:effectLst>
              </a:defRPr>
            </a:lvl1pPr>
          </a:lstStyle>
          <a:p>
            <a:r>
              <a:rPr lang="en-US"/>
              <a:t>Click to edit Master title style</a:t>
            </a:r>
            <a:endParaRPr/>
          </a:p>
        </p:txBody>
      </p:sp>
      <p:sp>
        <p:nvSpPr>
          <p:cNvPr id="4" name="Text Placeholder 3"/>
          <p:cNvSpPr>
            <a:spLocks noGrp="1"/>
          </p:cNvSpPr>
          <p:nvPr>
            <p:ph type="body" sz="half" idx="2"/>
          </p:nvPr>
        </p:nvSpPr>
        <p:spPr>
          <a:xfrm>
            <a:off x="581983" y="5029199"/>
            <a:ext cx="3782586" cy="914401"/>
          </a:xfrm>
        </p:spPr>
        <p:txBody>
          <a:bodyPr>
            <a:normAutofit/>
          </a:bodyPr>
          <a:lstStyle>
            <a:lvl1pPr marL="0" indent="0">
              <a:spcBef>
                <a:spcPts val="0"/>
              </a:spcBef>
              <a:buNone/>
              <a:defRPr sz="2000">
                <a:solidFill>
                  <a:schemeClr val="accent1">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a:pPr/>
              <a:t>1/29/2017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
        <p:nvSpPr>
          <p:cNvPr id="3" name="Content Placeholder 2"/>
          <p:cNvSpPr>
            <a:spLocks noGrp="1"/>
          </p:cNvSpPr>
          <p:nvPr>
            <p:ph idx="1"/>
          </p:nvPr>
        </p:nvSpPr>
        <p:spPr>
          <a:xfrm>
            <a:off x="4945139" y="465285"/>
            <a:ext cx="6786614" cy="5249716"/>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7" name="Rectangle 16"/>
          <p:cNvSpPr/>
          <p:nvPr/>
        </p:nvSpPr>
        <p:spPr>
          <a:xfrm>
            <a:off x="0" y="0"/>
            <a:ext cx="12188952" cy="61722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18" name="Rectangle 17"/>
          <p:cNvSpPr/>
          <p:nvPr/>
        </p:nvSpPr>
        <p:spPr>
          <a:xfrm>
            <a:off x="7466013" y="3"/>
            <a:ext cx="4722812" cy="6172197"/>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7883151" y="234351"/>
            <a:ext cx="3773863" cy="4642450"/>
          </a:xfrm>
        </p:spPr>
        <p:txBody>
          <a:bodyPr vert="horz" lIns="91440" tIns="45720" rIns="91440" bIns="45720" rtlCol="0" anchor="b">
            <a:normAutofit/>
          </a:bodyPr>
          <a:lstStyle>
            <a:lvl1pPr>
              <a:defRPr sz="4400">
                <a:solidFill>
                  <a:schemeClr val="bg1"/>
                </a:solidFill>
                <a:effectLst>
                  <a:outerShdw blurRad="88900" algn="ctr" rotWithShape="0">
                    <a:prstClr val="black">
                      <a:alpha val="35000"/>
                    </a:prstClr>
                  </a:outerShdw>
                </a:effectLst>
              </a:defRPr>
            </a:lvl1pPr>
          </a:lstStyle>
          <a:p>
            <a:pPr lvl="0">
              <a:lnSpc>
                <a:spcPct val="80000"/>
              </a:lnSpc>
            </a:pPr>
            <a:r>
              <a:rPr lang="en-US"/>
              <a:t>Click to edit Master title style</a:t>
            </a:r>
            <a:endParaRPr/>
          </a:p>
        </p:txBody>
      </p:sp>
      <p:sp>
        <p:nvSpPr>
          <p:cNvPr id="4" name="Text Placeholder 3"/>
          <p:cNvSpPr>
            <a:spLocks noGrp="1"/>
          </p:cNvSpPr>
          <p:nvPr>
            <p:ph type="body" sz="half" idx="2"/>
          </p:nvPr>
        </p:nvSpPr>
        <p:spPr>
          <a:xfrm>
            <a:off x="7872936" y="5029200"/>
            <a:ext cx="3782586" cy="914400"/>
          </a:xfrm>
        </p:spPr>
        <p:txBody>
          <a:bodyPr>
            <a:normAutofit/>
          </a:bodyPr>
          <a:lstStyle>
            <a:lvl1pPr marL="0" indent="0">
              <a:spcBef>
                <a:spcPts val="0"/>
              </a:spcBef>
              <a:buNone/>
              <a:defRPr sz="2000">
                <a:solidFill>
                  <a:schemeClr val="accent1">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0" name="Rectangle 19"/>
          <p:cNvSpPr/>
          <p:nvPr/>
        </p:nvSpPr>
        <p:spPr>
          <a:xfrm>
            <a:off x="0" y="6172200"/>
            <a:ext cx="12188952" cy="685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5" name="Date Placeholder 4"/>
          <p:cNvSpPr>
            <a:spLocks noGrp="1"/>
          </p:cNvSpPr>
          <p:nvPr>
            <p:ph type="dt" sz="half" idx="10"/>
          </p:nvPr>
        </p:nvSpPr>
        <p:spPr/>
        <p:txBody>
          <a:bodyPr/>
          <a:lstStyle/>
          <a:p>
            <a:fld id="{749F4917-CE56-4645-8050-1555FA0B180B}" type="datetimeFigureOut">
              <a:rPr lang="en-US"/>
              <a:pPr/>
              <a:t>1/29/2017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B524DA2-3CE4-45BB-9F6F-628A0CFBDBF9}" type="slidenum">
              <a:rPr/>
              <a:pPr/>
              <a:t>‹#›</a:t>
            </a:fld>
            <a:endParaRPr/>
          </a:p>
        </p:txBody>
      </p:sp>
      <p:sp>
        <p:nvSpPr>
          <p:cNvPr id="21" name="Round Single Corner Rectangle 20"/>
          <p:cNvSpPr/>
          <p:nvPr/>
        </p:nvSpPr>
        <p:spPr bwMode="ltGray">
          <a:xfrm rot="10800000" flipV="1">
            <a:off x="227013" y="234351"/>
            <a:ext cx="7238999" cy="5709249"/>
          </a:xfrm>
          <a:prstGeom prst="round1Rect">
            <a:avLst>
              <a:gd name="adj" fmla="val 581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3" name="Picture Placeholder 2"/>
          <p:cNvSpPr>
            <a:spLocks noGrp="1"/>
          </p:cNvSpPr>
          <p:nvPr>
            <p:ph type="pic" idx="1"/>
          </p:nvPr>
        </p:nvSpPr>
        <p:spPr>
          <a:xfrm flipH="1">
            <a:off x="457198" y="465283"/>
            <a:ext cx="6780215" cy="5249717"/>
          </a:xfrm>
          <a:prstGeom prst="round1Rect">
            <a:avLst>
              <a:gd name="adj" fmla="val 4287"/>
            </a:avLst>
          </a:prstGeo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Tree>
    <p:extLst>
      <p:ext uri="{BB962C8B-B14F-4D97-AF65-F5344CB8AC3E}">
        <p14:creationId xmlns:p14="http://schemas.microsoft.com/office/powerpoint/2010/main" val="352158502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371600">
              <a:defRPr/>
            </a:lvl6pPr>
            <a:lvl7pPr marL="1600200">
              <a:defRPr/>
            </a:lvl7pPr>
            <a:lvl8pPr marL="1828800">
              <a:defRPr baseline="0"/>
            </a:lvl8pPr>
            <a:lvl9pPr marL="2057400">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E36636D-D922-432D-A958-524484B5923D}" type="datetimeFigureOut">
              <a:rPr lang="en-US"/>
              <a:pPr/>
              <a:t>1/29/2017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293813" y="582613"/>
            <a:ext cx="8183562" cy="558958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E36636D-D922-432D-A958-524484B5923D}" type="datetimeFigureOut">
              <a:rPr lang="en-US"/>
              <a:pPr/>
              <a:t>1/29/2017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
        <p:nvSpPr>
          <p:cNvPr id="2" name="Vertical Title 1"/>
          <p:cNvSpPr>
            <a:spLocks noGrp="1"/>
          </p:cNvSpPr>
          <p:nvPr>
            <p:ph type="title" orient="vert"/>
          </p:nvPr>
        </p:nvSpPr>
        <p:spPr>
          <a:xfrm>
            <a:off x="9705974" y="582613"/>
            <a:ext cx="1951037" cy="5589587"/>
          </a:xfrm>
        </p:spPr>
        <p:txBody>
          <a:bodyPr vert="eaVert"/>
          <a:lstStyle/>
          <a:p>
            <a:r>
              <a:rPr lang="en-US"/>
              <a:t>Click to edit Master title style</a:t>
            </a:r>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6477000"/>
            <a:ext cx="11960352" cy="381000"/>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a:xfrm>
            <a:off x="11960352" y="6477000"/>
            <a:ext cx="228473" cy="381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7" name="Rectangle 6"/>
          <p:cNvSpPr/>
          <p:nvPr/>
        </p:nvSpPr>
        <p:spPr>
          <a:xfrm>
            <a:off x="1" y="0"/>
            <a:ext cx="12188825" cy="64770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10" name="Round Single Corner Rectangle 9"/>
          <p:cNvSpPr/>
          <p:nvPr/>
        </p:nvSpPr>
        <p:spPr>
          <a:xfrm>
            <a:off x="0" y="228600"/>
            <a:ext cx="11961877" cy="6248400"/>
          </a:xfrm>
          <a:prstGeom prst="round1Rect">
            <a:avLst>
              <a:gd name="adj" fmla="val 45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563562"/>
            <a:ext cx="9601200" cy="1189038"/>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93813" y="1981200"/>
            <a:ext cx="9601202" cy="4191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913811" y="6248400"/>
            <a:ext cx="1091459" cy="152400"/>
          </a:xfrm>
          <a:prstGeom prst="rect">
            <a:avLst/>
          </a:prstGeom>
        </p:spPr>
        <p:txBody>
          <a:bodyPr vert="horz" lIns="91440" tIns="45720" rIns="91440" bIns="45720" rtlCol="0" anchor="ctr"/>
          <a:lstStyle>
            <a:lvl1pPr algn="r">
              <a:defRPr sz="900">
                <a:solidFill>
                  <a:schemeClr val="tx1"/>
                </a:solidFill>
              </a:defRPr>
            </a:lvl1pPr>
          </a:lstStyle>
          <a:p>
            <a:fld id="{8E36636D-D922-432D-A958-524484B5923D}" type="datetimeFigureOut">
              <a:rPr lang="en-US"/>
              <a:pPr/>
              <a:t>1/29/2017</a:t>
            </a:fld>
            <a:endParaRPr/>
          </a:p>
        </p:txBody>
      </p:sp>
      <p:sp>
        <p:nvSpPr>
          <p:cNvPr id="5" name="Footer Placeholder 4"/>
          <p:cNvSpPr>
            <a:spLocks noGrp="1"/>
          </p:cNvSpPr>
          <p:nvPr>
            <p:ph type="ftr" sz="quarter" idx="3"/>
          </p:nvPr>
        </p:nvSpPr>
        <p:spPr>
          <a:xfrm>
            <a:off x="1293813" y="6248400"/>
            <a:ext cx="7467598" cy="152400"/>
          </a:xfrm>
          <a:prstGeom prst="rect">
            <a:avLst/>
          </a:prstGeom>
        </p:spPr>
        <p:txBody>
          <a:bodyPr vert="horz" lIns="91440" tIns="45720" rIns="91440" bIns="45720" rtlCol="0" anchor="ctr"/>
          <a:lstStyle>
            <a:lvl1pPr algn="l">
              <a:defRPr sz="900">
                <a:solidFill>
                  <a:schemeClr val="tx1"/>
                </a:solidFill>
              </a:defRPr>
            </a:lvl1pPr>
          </a:lstStyle>
          <a:p>
            <a:endParaRPr/>
          </a:p>
        </p:txBody>
      </p:sp>
      <p:sp>
        <p:nvSpPr>
          <p:cNvPr id="6" name="Slide Number Placeholder 5"/>
          <p:cNvSpPr>
            <a:spLocks noGrp="1"/>
          </p:cNvSpPr>
          <p:nvPr>
            <p:ph type="sldNum" sz="quarter" idx="4"/>
          </p:nvPr>
        </p:nvSpPr>
        <p:spPr>
          <a:xfrm>
            <a:off x="10133011" y="6248400"/>
            <a:ext cx="762003" cy="152400"/>
          </a:xfrm>
          <a:prstGeom prst="rect">
            <a:avLst/>
          </a:prstGeom>
        </p:spPr>
        <p:txBody>
          <a:bodyPr vert="horz" lIns="91440" tIns="45720" rIns="91440" bIns="45720" rtlCol="0" anchor="ctr"/>
          <a:lstStyle>
            <a:lvl1pPr algn="r">
              <a:defRPr sz="900">
                <a:solidFill>
                  <a:schemeClr val="tx1"/>
                </a:solidFill>
              </a:defRPr>
            </a:lvl1pPr>
          </a:lstStyle>
          <a:p>
            <a:fld id="{DF28FB93-0A08-4E7D-8E63-9EFA29F1E093}" type="slidenum">
              <a:rPr/>
              <a:pPr/>
              <a:t>‹#›</a:t>
            </a:fld>
            <a:endParaRP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32" r:id="rId3"/>
    <p:sldLayoutId id="2147483723" r:id="rId4"/>
    <p:sldLayoutId id="2147483724" r:id="rId5"/>
    <p:sldLayoutId id="2147483725" r:id="rId6"/>
    <p:sldLayoutId id="2147483726" r:id="rId7"/>
    <p:sldLayoutId id="2147483727" r:id="rId8"/>
    <p:sldLayoutId id="2147483728" r:id="rId9"/>
    <p:sldLayoutId id="2147483733" r:id="rId10"/>
    <p:sldLayoutId id="2147483730" r:id="rId11"/>
    <p:sldLayoutId id="2147483731" r:id="rId12"/>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800"/>
        </a:spcBef>
        <a:buSzPct val="90000"/>
        <a:buFont typeface="Arial" pitchFamily="34" charset="0"/>
        <a:buChar char="•"/>
        <a:defRPr sz="2400" kern="1200">
          <a:solidFill>
            <a:schemeClr val="tx1"/>
          </a:solidFill>
          <a:latin typeface="+mn-lt"/>
          <a:ea typeface="+mn-ea"/>
          <a:cs typeface="+mn-cs"/>
        </a:defRPr>
      </a:lvl1pPr>
      <a:lvl2pPr marL="457200" indent="-228600" algn="l" defTabSz="914400" rtl="0" eaLnBrk="1" latinLnBrk="0" hangingPunct="1">
        <a:lnSpc>
          <a:spcPct val="90000"/>
        </a:lnSpc>
        <a:spcBef>
          <a:spcPts val="600"/>
        </a:spcBef>
        <a:buSzPct val="90000"/>
        <a:buFont typeface="Arial" pitchFamily="34" charset="0"/>
        <a:buChar char="•"/>
        <a:defRPr sz="2000" kern="1200">
          <a:solidFill>
            <a:schemeClr val="tx1"/>
          </a:solidFill>
          <a:latin typeface="+mn-lt"/>
          <a:ea typeface="+mn-ea"/>
          <a:cs typeface="+mn-cs"/>
        </a:defRPr>
      </a:lvl2pPr>
      <a:lvl3pPr marL="685800" indent="-228600" algn="l" defTabSz="914400" rtl="0" eaLnBrk="1" latinLnBrk="0" hangingPunct="1">
        <a:lnSpc>
          <a:spcPct val="90000"/>
        </a:lnSpc>
        <a:spcBef>
          <a:spcPts val="600"/>
        </a:spcBef>
        <a:buSzPct val="90000"/>
        <a:buFont typeface="Arial" pitchFamily="34" charset="0"/>
        <a:buChar char="•"/>
        <a:defRPr sz="1800" kern="1200">
          <a:solidFill>
            <a:schemeClr val="tx1"/>
          </a:solidFill>
          <a:latin typeface="+mn-lt"/>
          <a:ea typeface="+mn-ea"/>
          <a:cs typeface="+mn-cs"/>
        </a:defRPr>
      </a:lvl3pPr>
      <a:lvl4pPr marL="914400" indent="-228600" algn="l" defTabSz="914400" rtl="0" eaLnBrk="1" latinLnBrk="0" hangingPunct="1">
        <a:lnSpc>
          <a:spcPct val="90000"/>
        </a:lnSpc>
        <a:spcBef>
          <a:spcPts val="600"/>
        </a:spcBef>
        <a:buSzPct val="90000"/>
        <a:buFont typeface="Arial" pitchFamily="34" charset="0"/>
        <a:buChar char="•"/>
        <a:defRPr sz="1600" kern="1200">
          <a:solidFill>
            <a:schemeClr val="tx1"/>
          </a:solidFill>
          <a:latin typeface="+mn-lt"/>
          <a:ea typeface="+mn-ea"/>
          <a:cs typeface="+mn-cs"/>
        </a:defRPr>
      </a:lvl4pPr>
      <a:lvl5pPr marL="1143000" indent="-228600" algn="l" defTabSz="914400" rtl="0" eaLnBrk="1" latinLnBrk="0" hangingPunct="1">
        <a:lnSpc>
          <a:spcPct val="90000"/>
        </a:lnSpc>
        <a:spcBef>
          <a:spcPts val="600"/>
        </a:spcBef>
        <a:buSzPct val="90000"/>
        <a:buFont typeface="Arial" pitchFamily="34" charset="0"/>
        <a:buChar char="•"/>
        <a:defRPr sz="1600" kern="1200">
          <a:solidFill>
            <a:schemeClr val="tx1"/>
          </a:solidFill>
          <a:latin typeface="+mn-lt"/>
          <a:ea typeface="+mn-ea"/>
          <a:cs typeface="+mn-cs"/>
        </a:defRPr>
      </a:lvl5pPr>
      <a:lvl6pPr marL="1371600" indent="-228600" algn="l" defTabSz="914400" rtl="0" eaLnBrk="1" latinLnBrk="0" hangingPunct="1">
        <a:lnSpc>
          <a:spcPct val="90000"/>
        </a:lnSpc>
        <a:spcBef>
          <a:spcPts val="600"/>
        </a:spcBef>
        <a:buSzPct val="90000"/>
        <a:buFont typeface="Arial" pitchFamily="34" charset="0"/>
        <a:buChar char="•"/>
        <a:defRPr sz="1600" kern="1200">
          <a:solidFill>
            <a:schemeClr val="tx1"/>
          </a:solidFill>
          <a:latin typeface="+mn-lt"/>
          <a:ea typeface="+mn-ea"/>
          <a:cs typeface="+mn-cs"/>
        </a:defRPr>
      </a:lvl6pPr>
      <a:lvl7pPr marL="1600200" indent="-228600" algn="l" defTabSz="914400" rtl="0" eaLnBrk="1" latinLnBrk="0" hangingPunct="1">
        <a:lnSpc>
          <a:spcPct val="90000"/>
        </a:lnSpc>
        <a:spcBef>
          <a:spcPts val="600"/>
        </a:spcBef>
        <a:buSzPct val="90000"/>
        <a:buFont typeface="Arial" pitchFamily="34" charset="0"/>
        <a:buChar char="•"/>
        <a:defRPr sz="1600" kern="1200">
          <a:solidFill>
            <a:schemeClr val="tx1"/>
          </a:solidFill>
          <a:latin typeface="+mn-lt"/>
          <a:ea typeface="+mn-ea"/>
          <a:cs typeface="+mn-cs"/>
        </a:defRPr>
      </a:lvl7pPr>
      <a:lvl8pPr marL="1828800" indent="-228600" algn="l" defTabSz="914400" rtl="0" eaLnBrk="1" latinLnBrk="0" hangingPunct="1">
        <a:lnSpc>
          <a:spcPct val="90000"/>
        </a:lnSpc>
        <a:spcBef>
          <a:spcPts val="600"/>
        </a:spcBef>
        <a:buSzPct val="90000"/>
        <a:buFont typeface="Arial" pitchFamily="34" charset="0"/>
        <a:buChar char="•"/>
        <a:defRPr sz="1600" kern="1200">
          <a:solidFill>
            <a:schemeClr val="tx1"/>
          </a:solidFill>
          <a:latin typeface="+mn-lt"/>
          <a:ea typeface="+mn-ea"/>
          <a:cs typeface="+mn-cs"/>
        </a:defRPr>
      </a:lvl8pPr>
      <a:lvl9pPr marL="2057400" indent="-228600" algn="l" defTabSz="914400" rtl="0" eaLnBrk="1" latinLnBrk="0" hangingPunct="1">
        <a:lnSpc>
          <a:spcPct val="90000"/>
        </a:lnSpc>
        <a:spcBef>
          <a:spcPts val="600"/>
        </a:spcBef>
        <a:buSzPct val="9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813" y="914400"/>
            <a:ext cx="4953000" cy="3886200"/>
          </a:xfrm>
        </p:spPr>
        <p:txBody>
          <a:bodyPr>
            <a:normAutofit/>
          </a:bodyPr>
          <a:lstStyle/>
          <a:p>
            <a:r>
              <a:rPr lang="en-US" b="1" dirty="0"/>
              <a:t>Election &amp; Calling</a:t>
            </a:r>
            <a:br>
              <a:rPr lang="en-US" b="1" dirty="0"/>
            </a:br>
            <a:r>
              <a:rPr lang="en-US" sz="4000" b="1" dirty="0"/>
              <a:t>(A Perfect Heart)</a:t>
            </a:r>
            <a:endParaRPr lang="en-US" b="1" dirty="0"/>
          </a:p>
        </p:txBody>
      </p:sp>
      <p:sp>
        <p:nvSpPr>
          <p:cNvPr id="3" name="Subtitle 2"/>
          <p:cNvSpPr>
            <a:spLocks noGrp="1"/>
          </p:cNvSpPr>
          <p:nvPr>
            <p:ph type="subTitle" idx="1"/>
          </p:nvPr>
        </p:nvSpPr>
        <p:spPr/>
        <p:txBody>
          <a:bodyPr/>
          <a:lstStyle/>
          <a:p>
            <a:r>
              <a:rPr lang="en-US" dirty="0"/>
              <a:t>Apostle Daniel Peters</a:t>
            </a:r>
          </a:p>
        </p:txBody>
      </p:sp>
      <p:pic>
        <p:nvPicPr>
          <p:cNvPr id="5" name="Picture Placeholder 4"/>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5713413" y="228600"/>
            <a:ext cx="5715000" cy="571500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08083088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Election and Calling</a:t>
            </a:r>
            <a:br>
              <a:rPr lang="en-US" b="1" dirty="0"/>
            </a:br>
            <a:r>
              <a:rPr lang="en-US" sz="3200" b="1" dirty="0"/>
              <a:t>(A Perfect Heart)</a:t>
            </a:r>
            <a:endParaRPr lang="en-US" b="1" dirty="0"/>
          </a:p>
        </p:txBody>
      </p:sp>
      <p:sp>
        <p:nvSpPr>
          <p:cNvPr id="6" name="Content Placeholder 5"/>
          <p:cNvSpPr>
            <a:spLocks noGrp="1"/>
          </p:cNvSpPr>
          <p:nvPr>
            <p:ph idx="1"/>
          </p:nvPr>
        </p:nvSpPr>
        <p:spPr/>
        <p:txBody>
          <a:bodyPr>
            <a:normAutofit lnSpcReduction="10000"/>
          </a:bodyPr>
          <a:lstStyle/>
          <a:p>
            <a:pPr marL="0" indent="0">
              <a:buNone/>
            </a:pPr>
            <a:r>
              <a:rPr lang="en-US" b="1" dirty="0"/>
              <a:t>2 Chronicles 16:9a) (</a:t>
            </a:r>
            <a:r>
              <a:rPr lang="en-US" b="1" dirty="0" err="1"/>
              <a:t>KJV</a:t>
            </a:r>
            <a:r>
              <a:rPr lang="en-US" b="1" dirty="0"/>
              <a:t>) </a:t>
            </a:r>
            <a:br>
              <a:rPr lang="en-US" dirty="0"/>
            </a:br>
            <a:r>
              <a:rPr lang="en-US" baseline="30000" dirty="0"/>
              <a:t>9 </a:t>
            </a:r>
            <a:r>
              <a:rPr lang="en-US" dirty="0"/>
              <a:t> For the </a:t>
            </a:r>
            <a:r>
              <a:rPr lang="en-US" b="1" u="sng" dirty="0"/>
              <a:t>eyes</a:t>
            </a:r>
            <a:r>
              <a:rPr lang="en-US" dirty="0"/>
              <a:t> of the </a:t>
            </a:r>
            <a:r>
              <a:rPr lang="en-US" b="1" cap="small" dirty="0"/>
              <a:t>LORD</a:t>
            </a:r>
            <a:r>
              <a:rPr lang="en-US" dirty="0"/>
              <a:t> run to and fro throughout the </a:t>
            </a:r>
            <a:r>
              <a:rPr lang="en-US" b="1" u="sng" dirty="0"/>
              <a:t>whole</a:t>
            </a:r>
            <a:r>
              <a:rPr lang="en-US" dirty="0"/>
              <a:t> </a:t>
            </a:r>
            <a:r>
              <a:rPr lang="en-US" b="1" dirty="0"/>
              <a:t>earth</a:t>
            </a:r>
            <a:r>
              <a:rPr lang="en-US" dirty="0"/>
              <a:t>, to shew himself strong in the behalf of </a:t>
            </a:r>
            <a:r>
              <a:rPr lang="en-US" i="1" dirty="0"/>
              <a:t>them</a:t>
            </a:r>
            <a:r>
              <a:rPr lang="en-US" dirty="0"/>
              <a:t> whose </a:t>
            </a:r>
            <a:r>
              <a:rPr lang="en-US" b="1" dirty="0"/>
              <a:t>heart</a:t>
            </a:r>
            <a:r>
              <a:rPr lang="en-US" dirty="0"/>
              <a:t> </a:t>
            </a:r>
            <a:r>
              <a:rPr lang="en-US" i="1" dirty="0"/>
              <a:t>is</a:t>
            </a:r>
            <a:r>
              <a:rPr lang="en-US" dirty="0"/>
              <a:t> </a:t>
            </a:r>
            <a:r>
              <a:rPr lang="en-US" b="1" u="sng" dirty="0"/>
              <a:t>perfect</a:t>
            </a:r>
            <a:r>
              <a:rPr lang="en-US" dirty="0"/>
              <a:t> </a:t>
            </a:r>
            <a:r>
              <a:rPr lang="en-US" b="1" dirty="0"/>
              <a:t>toward</a:t>
            </a:r>
            <a:r>
              <a:rPr lang="en-US" dirty="0"/>
              <a:t> </a:t>
            </a:r>
            <a:r>
              <a:rPr lang="en-US" b="1" dirty="0"/>
              <a:t>him</a:t>
            </a:r>
            <a:r>
              <a:rPr lang="en-US" dirty="0"/>
              <a:t>. </a:t>
            </a:r>
          </a:p>
          <a:p>
            <a:pPr marL="0" indent="0">
              <a:buNone/>
            </a:pPr>
            <a:r>
              <a:rPr lang="en-US" dirty="0"/>
              <a:t> </a:t>
            </a:r>
          </a:p>
          <a:p>
            <a:pPr marL="0" indent="0">
              <a:buNone/>
            </a:pPr>
            <a:r>
              <a:rPr lang="en-US" b="1" dirty="0"/>
              <a:t>Jeremiah 29:11-13 (</a:t>
            </a:r>
            <a:r>
              <a:rPr lang="en-US" b="1" dirty="0" err="1"/>
              <a:t>KJV</a:t>
            </a:r>
            <a:r>
              <a:rPr lang="en-US" b="1" dirty="0"/>
              <a:t>) </a:t>
            </a:r>
            <a:br>
              <a:rPr lang="en-US" dirty="0"/>
            </a:br>
            <a:r>
              <a:rPr lang="en-US" baseline="30000" dirty="0"/>
              <a:t>11 </a:t>
            </a:r>
            <a:r>
              <a:rPr lang="en-US" dirty="0"/>
              <a:t> For I know the </a:t>
            </a:r>
            <a:r>
              <a:rPr lang="en-US" b="1" dirty="0"/>
              <a:t>thoughts</a:t>
            </a:r>
            <a:r>
              <a:rPr lang="en-US" dirty="0"/>
              <a:t> that I think toward you, </a:t>
            </a:r>
            <a:r>
              <a:rPr lang="en-US" dirty="0" err="1"/>
              <a:t>saith</a:t>
            </a:r>
            <a:r>
              <a:rPr lang="en-US" dirty="0"/>
              <a:t> the </a:t>
            </a:r>
            <a:r>
              <a:rPr lang="en-US" cap="small" dirty="0"/>
              <a:t>LORD</a:t>
            </a:r>
            <a:r>
              <a:rPr lang="en-US" dirty="0"/>
              <a:t>, thoughts of </a:t>
            </a:r>
            <a:r>
              <a:rPr lang="en-US" b="1" u="sng" dirty="0"/>
              <a:t>peace</a:t>
            </a:r>
            <a:r>
              <a:rPr lang="en-US" dirty="0"/>
              <a:t>, and not of evil, to give you an expected end. </a:t>
            </a:r>
            <a:br>
              <a:rPr lang="en-US" dirty="0"/>
            </a:br>
            <a:r>
              <a:rPr lang="en-US" baseline="30000" dirty="0"/>
              <a:t>12 </a:t>
            </a:r>
            <a:r>
              <a:rPr lang="en-US" dirty="0"/>
              <a:t> Then shall ye call upon me, and ye shall go and pray unto me, and I will hearken unto you. </a:t>
            </a:r>
            <a:br>
              <a:rPr lang="en-US" dirty="0"/>
            </a:br>
            <a:r>
              <a:rPr lang="en-US" baseline="30000" dirty="0"/>
              <a:t>13 </a:t>
            </a:r>
            <a:r>
              <a:rPr lang="en-US" dirty="0"/>
              <a:t> And ye shall seek me, and find </a:t>
            </a:r>
            <a:r>
              <a:rPr lang="en-US" i="1" dirty="0"/>
              <a:t>me</a:t>
            </a:r>
            <a:r>
              <a:rPr lang="en-US" dirty="0"/>
              <a:t>, when ye shall </a:t>
            </a:r>
            <a:r>
              <a:rPr lang="en-US" b="1" u="sng" dirty="0"/>
              <a:t>search</a:t>
            </a:r>
            <a:r>
              <a:rPr lang="en-US" dirty="0"/>
              <a:t> for me with </a:t>
            </a:r>
            <a:r>
              <a:rPr lang="en-US" b="1" dirty="0"/>
              <a:t>all</a:t>
            </a:r>
            <a:r>
              <a:rPr lang="en-US" dirty="0"/>
              <a:t> your </a:t>
            </a:r>
            <a:r>
              <a:rPr lang="en-US" b="1" dirty="0"/>
              <a:t>heart</a:t>
            </a:r>
            <a:endParaRPr lang="en-US" dirty="0"/>
          </a:p>
        </p:txBody>
      </p:sp>
    </p:spTree>
    <p:extLst>
      <p:ext uri="{BB962C8B-B14F-4D97-AF65-F5344CB8AC3E}">
        <p14:creationId xmlns:p14="http://schemas.microsoft.com/office/powerpoint/2010/main" val="397063435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Prosperity</a:t>
            </a:r>
          </a:p>
        </p:txBody>
      </p:sp>
      <p:sp>
        <p:nvSpPr>
          <p:cNvPr id="3" name="Content Placeholder 2"/>
          <p:cNvSpPr>
            <a:spLocks noGrp="1"/>
          </p:cNvSpPr>
          <p:nvPr>
            <p:ph idx="1"/>
          </p:nvPr>
        </p:nvSpPr>
        <p:spPr/>
        <p:txBody>
          <a:bodyPr/>
          <a:lstStyle/>
          <a:p>
            <a:pPr marL="0" indent="0">
              <a:buNone/>
            </a:pPr>
            <a:r>
              <a:rPr lang="en-US" b="1" dirty="0"/>
              <a:t>Psalm 35:27 (</a:t>
            </a:r>
            <a:r>
              <a:rPr lang="en-US" b="1" dirty="0" err="1"/>
              <a:t>KJV</a:t>
            </a:r>
            <a:r>
              <a:rPr lang="en-US" b="1" dirty="0"/>
              <a:t>) </a:t>
            </a:r>
            <a:br>
              <a:rPr lang="en-US" dirty="0"/>
            </a:br>
            <a:r>
              <a:rPr lang="en-US" baseline="30000" dirty="0"/>
              <a:t>27 </a:t>
            </a:r>
            <a:r>
              <a:rPr lang="en-US" dirty="0"/>
              <a:t> Let them shout for joy, and be glad, that </a:t>
            </a:r>
            <a:r>
              <a:rPr lang="en-US" dirty="0" err="1"/>
              <a:t>favour</a:t>
            </a:r>
            <a:r>
              <a:rPr lang="en-US" dirty="0"/>
              <a:t> my righteous cause: yea, let them say continually, Let the </a:t>
            </a:r>
            <a:r>
              <a:rPr lang="en-US" cap="small" dirty="0"/>
              <a:t>LORD</a:t>
            </a:r>
            <a:r>
              <a:rPr lang="en-US" dirty="0"/>
              <a:t> be magnified, which hath pleasure in the prosperity of his servant.</a:t>
            </a:r>
          </a:p>
          <a:p>
            <a:pPr marL="0" indent="0">
              <a:buNone/>
            </a:pPr>
            <a:r>
              <a:rPr lang="en-US" b="1" dirty="0"/>
              <a:t> </a:t>
            </a:r>
            <a:endParaRPr lang="en-US" dirty="0"/>
          </a:p>
          <a:p>
            <a:pPr marL="0" indent="0">
              <a:buNone/>
            </a:pPr>
            <a:r>
              <a:rPr lang="en-US" b="1" dirty="0"/>
              <a:t>Ezekiel 37:26 (AMP) </a:t>
            </a:r>
            <a:br>
              <a:rPr lang="en-US" dirty="0"/>
            </a:br>
            <a:r>
              <a:rPr lang="en-US" baseline="30000" dirty="0"/>
              <a:t>26 </a:t>
            </a:r>
            <a:r>
              <a:rPr lang="en-US" dirty="0"/>
              <a:t> I will make a </a:t>
            </a:r>
            <a:r>
              <a:rPr lang="en-US" b="1" dirty="0"/>
              <a:t>covenant</a:t>
            </a:r>
            <a:r>
              <a:rPr lang="en-US" dirty="0"/>
              <a:t> of </a:t>
            </a:r>
            <a:r>
              <a:rPr lang="en-US" b="1" u="sng" dirty="0"/>
              <a:t>peace</a:t>
            </a:r>
            <a:r>
              <a:rPr lang="en-US" dirty="0"/>
              <a:t> with them; it shall be an </a:t>
            </a:r>
            <a:r>
              <a:rPr lang="en-US" b="1" u="sng" dirty="0"/>
              <a:t>everlasting</a:t>
            </a:r>
            <a:r>
              <a:rPr lang="en-US" dirty="0"/>
              <a:t> </a:t>
            </a:r>
            <a:r>
              <a:rPr lang="en-US" b="1" dirty="0"/>
              <a:t>covenant</a:t>
            </a:r>
            <a:r>
              <a:rPr lang="en-US" dirty="0"/>
              <a:t> with them, and I will give </a:t>
            </a:r>
            <a:r>
              <a:rPr lang="en-US" b="1" u="sng" dirty="0"/>
              <a:t>blessings</a:t>
            </a:r>
            <a:r>
              <a:rPr lang="en-US" dirty="0"/>
              <a:t> to them and multiply them and will set My sanctuary in the midst of them forevermore.</a:t>
            </a:r>
          </a:p>
        </p:txBody>
      </p:sp>
    </p:spTree>
    <p:extLst>
      <p:ext uri="{BB962C8B-B14F-4D97-AF65-F5344CB8AC3E}">
        <p14:creationId xmlns:p14="http://schemas.microsoft.com/office/powerpoint/2010/main" val="132669037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Return to Him</a:t>
            </a:r>
          </a:p>
        </p:txBody>
      </p:sp>
      <p:sp>
        <p:nvSpPr>
          <p:cNvPr id="3" name="Content Placeholder 2"/>
          <p:cNvSpPr>
            <a:spLocks noGrp="1"/>
          </p:cNvSpPr>
          <p:nvPr>
            <p:ph idx="1"/>
          </p:nvPr>
        </p:nvSpPr>
        <p:spPr/>
        <p:txBody>
          <a:bodyPr/>
          <a:lstStyle/>
          <a:p>
            <a:pPr marL="0" indent="0">
              <a:buNone/>
            </a:pPr>
            <a:r>
              <a:rPr lang="en-US" b="1" dirty="0"/>
              <a:t>Isaiah 55:6-8 (</a:t>
            </a:r>
            <a:r>
              <a:rPr lang="en-US" b="1" dirty="0" err="1"/>
              <a:t>KJV</a:t>
            </a:r>
            <a:r>
              <a:rPr lang="en-US" b="1" dirty="0"/>
              <a:t>) </a:t>
            </a:r>
            <a:br>
              <a:rPr lang="en-US" dirty="0"/>
            </a:br>
            <a:r>
              <a:rPr lang="en-US" baseline="30000" dirty="0"/>
              <a:t>6 </a:t>
            </a:r>
            <a:r>
              <a:rPr lang="en-US" dirty="0"/>
              <a:t> </a:t>
            </a:r>
            <a:r>
              <a:rPr lang="en-US" b="1" u="sng" dirty="0"/>
              <a:t>Seek</a:t>
            </a:r>
            <a:r>
              <a:rPr lang="en-US" dirty="0"/>
              <a:t> ye the </a:t>
            </a:r>
            <a:r>
              <a:rPr lang="en-US" b="1" cap="small" dirty="0"/>
              <a:t>LORD</a:t>
            </a:r>
            <a:r>
              <a:rPr lang="en-US" dirty="0"/>
              <a:t> while he may be </a:t>
            </a:r>
            <a:r>
              <a:rPr lang="en-US" b="1" u="sng" dirty="0"/>
              <a:t>found</a:t>
            </a:r>
            <a:r>
              <a:rPr lang="en-US" dirty="0"/>
              <a:t>, call ye upon him while he is near: </a:t>
            </a:r>
            <a:br>
              <a:rPr lang="en-US" dirty="0"/>
            </a:br>
            <a:r>
              <a:rPr lang="en-US" baseline="30000" dirty="0"/>
              <a:t>7 </a:t>
            </a:r>
            <a:r>
              <a:rPr lang="en-US" dirty="0"/>
              <a:t> Let the </a:t>
            </a:r>
            <a:r>
              <a:rPr lang="en-US" b="1" dirty="0"/>
              <a:t>wicked</a:t>
            </a:r>
            <a:r>
              <a:rPr lang="en-US" dirty="0"/>
              <a:t> </a:t>
            </a:r>
            <a:r>
              <a:rPr lang="en-US" b="1" u="sng" dirty="0"/>
              <a:t>forsake</a:t>
            </a:r>
            <a:r>
              <a:rPr lang="en-US" dirty="0"/>
              <a:t> his </a:t>
            </a:r>
            <a:r>
              <a:rPr lang="en-US" b="1" dirty="0"/>
              <a:t>way</a:t>
            </a:r>
            <a:r>
              <a:rPr lang="en-US" dirty="0"/>
              <a:t>, and the unrighteous man his thoughts: and let him </a:t>
            </a:r>
            <a:r>
              <a:rPr lang="en-US" b="1" u="sng" dirty="0"/>
              <a:t>return</a:t>
            </a:r>
            <a:r>
              <a:rPr lang="en-US" dirty="0"/>
              <a:t> unto the </a:t>
            </a:r>
            <a:r>
              <a:rPr lang="en-US" b="1" cap="small" dirty="0"/>
              <a:t>LORD</a:t>
            </a:r>
            <a:r>
              <a:rPr lang="en-US" dirty="0"/>
              <a:t>, and he will have </a:t>
            </a:r>
            <a:r>
              <a:rPr lang="en-US" b="1" dirty="0"/>
              <a:t>mercy</a:t>
            </a:r>
            <a:r>
              <a:rPr lang="en-US" dirty="0"/>
              <a:t> upon him; and to our God, for he will abundantly pardon. </a:t>
            </a:r>
            <a:br>
              <a:rPr lang="en-US" dirty="0"/>
            </a:br>
            <a:r>
              <a:rPr lang="en-US" baseline="30000" dirty="0"/>
              <a:t>8 </a:t>
            </a:r>
            <a:r>
              <a:rPr lang="en-US" dirty="0"/>
              <a:t> For my </a:t>
            </a:r>
            <a:r>
              <a:rPr lang="en-US" b="1" u="sng" dirty="0"/>
              <a:t>thoughts</a:t>
            </a:r>
            <a:r>
              <a:rPr lang="en-US" dirty="0"/>
              <a:t> </a:t>
            </a:r>
            <a:r>
              <a:rPr lang="en-US" i="1" dirty="0"/>
              <a:t>are</a:t>
            </a:r>
            <a:r>
              <a:rPr lang="en-US" dirty="0"/>
              <a:t> not your </a:t>
            </a:r>
            <a:r>
              <a:rPr lang="en-US" b="1" dirty="0"/>
              <a:t>thoughts</a:t>
            </a:r>
            <a:r>
              <a:rPr lang="en-US" dirty="0"/>
              <a:t>, neither </a:t>
            </a:r>
            <a:r>
              <a:rPr lang="en-US" i="1" dirty="0"/>
              <a:t>are</a:t>
            </a:r>
            <a:r>
              <a:rPr lang="en-US" dirty="0"/>
              <a:t> your </a:t>
            </a:r>
            <a:r>
              <a:rPr lang="en-US" b="1" u="sng" dirty="0"/>
              <a:t>ways</a:t>
            </a:r>
            <a:r>
              <a:rPr lang="en-US" dirty="0"/>
              <a:t> my </a:t>
            </a:r>
            <a:r>
              <a:rPr lang="en-US" b="1" dirty="0"/>
              <a:t>ways</a:t>
            </a:r>
            <a:r>
              <a:rPr lang="en-US" dirty="0"/>
              <a:t>, </a:t>
            </a:r>
            <a:r>
              <a:rPr lang="en-US" dirty="0" err="1"/>
              <a:t>saith</a:t>
            </a:r>
            <a:r>
              <a:rPr lang="en-US" dirty="0"/>
              <a:t> the </a:t>
            </a:r>
            <a:r>
              <a:rPr lang="en-US" cap="small" dirty="0"/>
              <a:t>LORD</a:t>
            </a:r>
            <a:endParaRPr lang="en-US" dirty="0"/>
          </a:p>
        </p:txBody>
      </p:sp>
    </p:spTree>
    <p:extLst>
      <p:ext uri="{BB962C8B-B14F-4D97-AF65-F5344CB8AC3E}">
        <p14:creationId xmlns:p14="http://schemas.microsoft.com/office/powerpoint/2010/main" val="111167293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New Creation</a:t>
            </a:r>
          </a:p>
        </p:txBody>
      </p:sp>
      <p:sp>
        <p:nvSpPr>
          <p:cNvPr id="3" name="Content Placeholder 2"/>
          <p:cNvSpPr>
            <a:spLocks noGrp="1"/>
          </p:cNvSpPr>
          <p:nvPr>
            <p:ph idx="1"/>
          </p:nvPr>
        </p:nvSpPr>
        <p:spPr/>
        <p:txBody>
          <a:bodyPr>
            <a:normAutofit lnSpcReduction="10000"/>
          </a:bodyPr>
          <a:lstStyle/>
          <a:p>
            <a:pPr marL="0" indent="0">
              <a:spcBef>
                <a:spcPts val="0"/>
              </a:spcBef>
              <a:buNone/>
            </a:pPr>
            <a:r>
              <a:rPr lang="en-US" b="1" dirty="0"/>
              <a:t>2 </a:t>
            </a:r>
            <a:r>
              <a:rPr lang="en-US" b="1" dirty="0" err="1"/>
              <a:t>Cor</a:t>
            </a:r>
            <a:r>
              <a:rPr lang="en-US" b="1" dirty="0"/>
              <a:t> 5:17 (TAB) </a:t>
            </a:r>
          </a:p>
          <a:p>
            <a:pPr marL="0" indent="0">
              <a:spcBef>
                <a:spcPts val="0"/>
              </a:spcBef>
              <a:buNone/>
            </a:pPr>
            <a:r>
              <a:rPr lang="en-US" dirty="0"/>
              <a:t>Therefore if any person is [</a:t>
            </a:r>
            <a:r>
              <a:rPr lang="en-US" dirty="0" err="1"/>
              <a:t>ingrafted</a:t>
            </a:r>
            <a:r>
              <a:rPr lang="en-US" dirty="0"/>
              <a:t>] in Christ (the Messiah) he is a</a:t>
            </a:r>
            <a:r>
              <a:rPr lang="en-US" b="1" u="sng" dirty="0"/>
              <a:t>new</a:t>
            </a:r>
            <a:r>
              <a:rPr lang="en-US" dirty="0"/>
              <a:t> </a:t>
            </a:r>
            <a:r>
              <a:rPr lang="en-US" b="1" u="sng" dirty="0"/>
              <a:t>creation</a:t>
            </a:r>
            <a:r>
              <a:rPr lang="en-US" dirty="0"/>
              <a:t> {a new creation altogether) ; the </a:t>
            </a:r>
            <a:r>
              <a:rPr lang="en-US" b="1" u="sng" dirty="0"/>
              <a:t>old</a:t>
            </a:r>
            <a:r>
              <a:rPr lang="en-US" dirty="0"/>
              <a:t> [previous moral and spiritual condition has passed away. Behold, the fresh and new has come! 18 But all things are from God, Who through Jesus Christ reconciled us to Himself [received us into </a:t>
            </a:r>
            <a:r>
              <a:rPr lang="en-US" b="1" u="sng" dirty="0"/>
              <a:t>favor</a:t>
            </a:r>
            <a:r>
              <a:rPr lang="en-US" dirty="0"/>
              <a:t>, brought us into harmony with Himself] and </a:t>
            </a:r>
            <a:r>
              <a:rPr lang="en-US" b="1" u="sng" dirty="0"/>
              <a:t>gave</a:t>
            </a:r>
            <a:r>
              <a:rPr lang="en-US" dirty="0"/>
              <a:t> us the </a:t>
            </a:r>
            <a:r>
              <a:rPr lang="en-US" b="1" dirty="0"/>
              <a:t>ministry</a:t>
            </a:r>
            <a:r>
              <a:rPr lang="en-US" dirty="0"/>
              <a:t> of reconciliation [that by word and deed we might aim to bring others into harmony with Him].  19 It was God [personally present] in Christ, reconciling and restoring the world to favor with Himself</a:t>
            </a:r>
            <a:r>
              <a:rPr lang="en-US" b="1" dirty="0"/>
              <a:t> ,not counting up and holding against [men] their trespasses [but canceling them] and committing to us the message of reconciliation (of the restoration to favor).</a:t>
            </a:r>
            <a:endParaRPr lang="en-US" dirty="0"/>
          </a:p>
        </p:txBody>
      </p:sp>
    </p:spTree>
    <p:extLst>
      <p:ext uri="{BB962C8B-B14F-4D97-AF65-F5344CB8AC3E}">
        <p14:creationId xmlns:p14="http://schemas.microsoft.com/office/powerpoint/2010/main" val="34792859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Ministry of Reconciliation</a:t>
            </a:r>
          </a:p>
        </p:txBody>
      </p:sp>
      <p:sp>
        <p:nvSpPr>
          <p:cNvPr id="3" name="Content Placeholder 2"/>
          <p:cNvSpPr>
            <a:spLocks noGrp="1"/>
          </p:cNvSpPr>
          <p:nvPr>
            <p:ph idx="1"/>
          </p:nvPr>
        </p:nvSpPr>
        <p:spPr/>
        <p:txBody>
          <a:bodyPr/>
          <a:lstStyle/>
          <a:p>
            <a:pPr marL="0" indent="0">
              <a:spcBef>
                <a:spcPts val="0"/>
              </a:spcBef>
              <a:buNone/>
            </a:pPr>
            <a:r>
              <a:rPr lang="en-US" dirty="0"/>
              <a:t>Matt 5:12 (Message) </a:t>
            </a:r>
          </a:p>
          <a:p>
            <a:pPr marL="0" indent="0">
              <a:spcBef>
                <a:spcPts val="0"/>
              </a:spcBef>
              <a:buNone/>
            </a:pPr>
            <a:r>
              <a:rPr lang="en-US" dirty="0"/>
              <a:t>Let me tell you why you are here. You’re here to be salt-seasoning that brings out the God-flavors of this earth. If you lose your saltiness, how will people taste godliness? You’re lost your usefulness and will end up in the garbage…</a:t>
            </a:r>
          </a:p>
          <a:p>
            <a:pPr marL="0" indent="0">
              <a:spcBef>
                <a:spcPts val="0"/>
              </a:spcBef>
              <a:buNone/>
            </a:pPr>
            <a:endParaRPr lang="en-US" dirty="0"/>
          </a:p>
          <a:p>
            <a:pPr marL="0" indent="0">
              <a:spcBef>
                <a:spcPts val="0"/>
              </a:spcBef>
              <a:buNone/>
            </a:pPr>
            <a:r>
              <a:rPr lang="en-US" dirty="0"/>
              <a:t>“Here’s another way to put it: You’re here to be light, bringing out the God –colors in the world. God is not a secret to be kept. We’re going public with this, as public as a city on a hill. If I make you light-bearers, you don’t think I’m going to hide you under a bucket, do you? I’m putting you on a light stand. Now that I’ve put you there on a hilltop, on a light stand shine!”</a:t>
            </a:r>
          </a:p>
        </p:txBody>
      </p:sp>
    </p:spTree>
    <p:extLst>
      <p:ext uri="{BB962C8B-B14F-4D97-AF65-F5344CB8AC3E}">
        <p14:creationId xmlns:p14="http://schemas.microsoft.com/office/powerpoint/2010/main" val="62363621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Many Are Called.  Few Are Chosen</a:t>
            </a:r>
          </a:p>
        </p:txBody>
      </p:sp>
      <p:sp>
        <p:nvSpPr>
          <p:cNvPr id="3" name="Content Placeholder 2"/>
          <p:cNvSpPr>
            <a:spLocks noGrp="1"/>
          </p:cNvSpPr>
          <p:nvPr>
            <p:ph idx="1"/>
          </p:nvPr>
        </p:nvSpPr>
        <p:spPr/>
        <p:txBody>
          <a:bodyPr/>
          <a:lstStyle/>
          <a:p>
            <a:pPr marL="0" indent="0">
              <a:spcBef>
                <a:spcPts val="0"/>
              </a:spcBef>
              <a:buNone/>
            </a:pPr>
            <a:r>
              <a:rPr lang="en-US" b="1" dirty="0"/>
              <a:t>Matt 22: 2  </a:t>
            </a:r>
          </a:p>
          <a:p>
            <a:pPr marL="0" indent="0">
              <a:spcBef>
                <a:spcPts val="0"/>
              </a:spcBef>
              <a:buNone/>
            </a:pPr>
            <a:r>
              <a:rPr lang="en-US" dirty="0"/>
              <a:t>The </a:t>
            </a:r>
            <a:r>
              <a:rPr lang="en-US" b="1" dirty="0"/>
              <a:t>kingdom</a:t>
            </a:r>
            <a:r>
              <a:rPr lang="en-US" dirty="0"/>
              <a:t> of </a:t>
            </a:r>
            <a:r>
              <a:rPr lang="en-US" b="1" u="sng" dirty="0"/>
              <a:t>heaven</a:t>
            </a:r>
            <a:r>
              <a:rPr lang="en-US" dirty="0"/>
              <a:t> is like unto a certain king, which made a marriage for his son,  3  And sent forth his servants to call them that were bidden to the wedding: and they would not come. </a:t>
            </a:r>
          </a:p>
          <a:p>
            <a:pPr marL="0" indent="0">
              <a:spcBef>
                <a:spcPts val="0"/>
              </a:spcBef>
              <a:buNone/>
            </a:pPr>
            <a:r>
              <a:rPr lang="en-US" dirty="0"/>
              <a:t>5  But they made light of [it], and went their ways    </a:t>
            </a:r>
          </a:p>
          <a:p>
            <a:pPr marL="0" indent="0">
              <a:spcBef>
                <a:spcPts val="0"/>
              </a:spcBef>
              <a:buNone/>
            </a:pPr>
            <a:r>
              <a:rPr lang="en-US" dirty="0"/>
              <a:t>14  For  many   are   </a:t>
            </a:r>
            <a:r>
              <a:rPr lang="en-US" b="1" u="sng" dirty="0"/>
              <a:t>called</a:t>
            </a:r>
            <a:r>
              <a:rPr lang="en-US" dirty="0"/>
              <a:t> , but  few  [ are ]  </a:t>
            </a:r>
            <a:r>
              <a:rPr lang="en-US" b="1" dirty="0"/>
              <a:t>chosen</a:t>
            </a:r>
            <a:r>
              <a:rPr lang="en-US" dirty="0"/>
              <a:t> .</a:t>
            </a:r>
          </a:p>
          <a:p>
            <a:pPr marL="0" indent="0">
              <a:buNone/>
            </a:pPr>
            <a:endParaRPr lang="en-US" dirty="0"/>
          </a:p>
        </p:txBody>
      </p:sp>
    </p:spTree>
    <p:extLst>
      <p:ext uri="{BB962C8B-B14F-4D97-AF65-F5344CB8AC3E}">
        <p14:creationId xmlns:p14="http://schemas.microsoft.com/office/powerpoint/2010/main" val="329821090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563562"/>
            <a:ext cx="9601200" cy="884238"/>
          </a:xfrm>
        </p:spPr>
        <p:txBody>
          <a:bodyPr/>
          <a:lstStyle/>
          <a:p>
            <a:r>
              <a:rPr lang="en-US" b="1" dirty="0"/>
              <a:t>How Does God Choose?</a:t>
            </a:r>
          </a:p>
        </p:txBody>
      </p:sp>
      <p:sp>
        <p:nvSpPr>
          <p:cNvPr id="3" name="Content Placeholder 2"/>
          <p:cNvSpPr>
            <a:spLocks noGrp="1"/>
          </p:cNvSpPr>
          <p:nvPr>
            <p:ph idx="1"/>
          </p:nvPr>
        </p:nvSpPr>
        <p:spPr>
          <a:xfrm>
            <a:off x="1293813" y="1600200"/>
            <a:ext cx="9601202" cy="4953000"/>
          </a:xfrm>
        </p:spPr>
        <p:txBody>
          <a:bodyPr>
            <a:normAutofit lnSpcReduction="10000"/>
          </a:bodyPr>
          <a:lstStyle/>
          <a:p>
            <a:pPr marL="0" indent="0">
              <a:spcBef>
                <a:spcPts val="0"/>
              </a:spcBef>
              <a:buNone/>
            </a:pPr>
            <a:r>
              <a:rPr lang="en-US" b="1" dirty="0"/>
              <a:t>Acts 7:38  </a:t>
            </a:r>
          </a:p>
          <a:p>
            <a:pPr marL="0" indent="0">
              <a:spcBef>
                <a:spcPts val="0"/>
              </a:spcBef>
              <a:buNone/>
            </a:pPr>
            <a:r>
              <a:rPr lang="en-US" dirty="0"/>
              <a:t>This is he, that was in the  </a:t>
            </a:r>
            <a:r>
              <a:rPr lang="en-US" b="1" u="sng" dirty="0"/>
              <a:t>church</a:t>
            </a:r>
            <a:r>
              <a:rPr lang="en-US" dirty="0"/>
              <a:t>  </a:t>
            </a:r>
            <a:r>
              <a:rPr lang="en-US" b="1" u="sng" dirty="0"/>
              <a:t>in</a:t>
            </a:r>
            <a:r>
              <a:rPr lang="en-US" dirty="0"/>
              <a:t> the  </a:t>
            </a:r>
            <a:r>
              <a:rPr lang="en-US" b="1" u="sng" dirty="0"/>
              <a:t>wilderness</a:t>
            </a:r>
            <a:r>
              <a:rPr lang="en-US" dirty="0"/>
              <a:t>  with the angel which </a:t>
            </a:r>
            <a:r>
              <a:rPr lang="en-US" dirty="0" err="1"/>
              <a:t>spake</a:t>
            </a:r>
            <a:r>
              <a:rPr lang="en-US" dirty="0"/>
              <a:t> to him in the mount </a:t>
            </a:r>
            <a:r>
              <a:rPr lang="en-US" dirty="0" err="1"/>
              <a:t>Sina</a:t>
            </a:r>
            <a:r>
              <a:rPr lang="en-US" dirty="0"/>
              <a:t>, and [with] our fathers: who received the lively oracles to give unto us:</a:t>
            </a:r>
          </a:p>
          <a:p>
            <a:pPr marL="0" indent="0">
              <a:spcBef>
                <a:spcPts val="0"/>
              </a:spcBef>
              <a:buNone/>
            </a:pPr>
            <a:endParaRPr lang="en-US" dirty="0"/>
          </a:p>
          <a:p>
            <a:pPr marL="0" indent="0">
              <a:spcBef>
                <a:spcPts val="0"/>
              </a:spcBef>
              <a:buNone/>
            </a:pPr>
            <a:r>
              <a:rPr lang="en-US" i="1" dirty="0"/>
              <a:t>Just as Jethro instructed Moses’ in the Wilderness,  is the same way that Paul instructs Timothy…</a:t>
            </a:r>
          </a:p>
          <a:p>
            <a:pPr marL="0" indent="0">
              <a:spcBef>
                <a:spcPts val="0"/>
              </a:spcBef>
              <a:buNone/>
            </a:pPr>
            <a:endParaRPr lang="en-US" b="1" i="1" dirty="0"/>
          </a:p>
          <a:p>
            <a:pPr marL="0" indent="0">
              <a:spcBef>
                <a:spcPts val="0"/>
              </a:spcBef>
              <a:buNone/>
            </a:pPr>
            <a:r>
              <a:rPr lang="en-US" b="1" dirty="0"/>
              <a:t>2 Tim 2:2 </a:t>
            </a:r>
          </a:p>
          <a:p>
            <a:pPr marL="0" indent="0">
              <a:spcBef>
                <a:spcPts val="0"/>
              </a:spcBef>
              <a:buNone/>
            </a:pPr>
            <a:r>
              <a:rPr lang="en-US" dirty="0"/>
              <a:t>And the things that thou hast heard of me among many witnesses, the same commit thou to  faithful   men , who shall be able to teach others also.</a:t>
            </a:r>
          </a:p>
          <a:p>
            <a:pPr marL="0" indent="0">
              <a:spcBef>
                <a:spcPts val="0"/>
              </a:spcBef>
              <a:buNone/>
            </a:pPr>
            <a:r>
              <a:rPr lang="en-US" dirty="0"/>
              <a:t>                                       </a:t>
            </a:r>
          </a:p>
          <a:p>
            <a:pPr marL="0" indent="0">
              <a:spcBef>
                <a:spcPts val="0"/>
              </a:spcBef>
              <a:buNone/>
            </a:pPr>
            <a:r>
              <a:rPr lang="en-US" b="1" dirty="0"/>
              <a:t>Ex 18:21 </a:t>
            </a:r>
          </a:p>
          <a:p>
            <a:pPr marL="0" indent="0">
              <a:spcBef>
                <a:spcPts val="0"/>
              </a:spcBef>
              <a:buNone/>
            </a:pPr>
            <a:r>
              <a:rPr lang="en-US" dirty="0"/>
              <a:t>ABLE MEN… FEAR GOD… MEN OF TRUTH  …HATING    COVETOUSNESS…</a:t>
            </a:r>
          </a:p>
        </p:txBody>
      </p:sp>
    </p:spTree>
    <p:extLst>
      <p:ext uri="{BB962C8B-B14F-4D97-AF65-F5344CB8AC3E}">
        <p14:creationId xmlns:p14="http://schemas.microsoft.com/office/powerpoint/2010/main" val="153767648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Examines the Heart</a:t>
            </a:r>
          </a:p>
        </p:txBody>
      </p:sp>
      <p:sp>
        <p:nvSpPr>
          <p:cNvPr id="3" name="Content Placeholder 2"/>
          <p:cNvSpPr>
            <a:spLocks noGrp="1"/>
          </p:cNvSpPr>
          <p:nvPr>
            <p:ph idx="1"/>
          </p:nvPr>
        </p:nvSpPr>
        <p:spPr/>
        <p:txBody>
          <a:bodyPr/>
          <a:lstStyle/>
          <a:p>
            <a:pPr marL="0" indent="0">
              <a:spcBef>
                <a:spcPts val="0"/>
              </a:spcBef>
              <a:buNone/>
            </a:pPr>
            <a:r>
              <a:rPr lang="en-US" b="1" dirty="0"/>
              <a:t>John 15: 16  </a:t>
            </a:r>
          </a:p>
          <a:p>
            <a:pPr marL="0" indent="0">
              <a:spcBef>
                <a:spcPts val="0"/>
              </a:spcBef>
              <a:buNone/>
            </a:pPr>
            <a:r>
              <a:rPr lang="en-US" dirty="0"/>
              <a:t>Ye have not  </a:t>
            </a:r>
            <a:r>
              <a:rPr lang="en-US" b="1" u="sng" dirty="0"/>
              <a:t>chosen</a:t>
            </a:r>
            <a:r>
              <a:rPr lang="en-US" dirty="0"/>
              <a:t>  </a:t>
            </a:r>
            <a:r>
              <a:rPr lang="en-US" b="1" u="sng" dirty="0"/>
              <a:t>me</a:t>
            </a:r>
            <a:r>
              <a:rPr lang="en-US" dirty="0"/>
              <a:t>, but I have  </a:t>
            </a:r>
            <a:r>
              <a:rPr lang="en-US" b="1" u="sng" dirty="0"/>
              <a:t>chosen</a:t>
            </a:r>
            <a:r>
              <a:rPr lang="en-US" dirty="0"/>
              <a:t>   </a:t>
            </a:r>
            <a:r>
              <a:rPr lang="en-US" b="1" u="sng" dirty="0"/>
              <a:t>you</a:t>
            </a:r>
            <a:r>
              <a:rPr lang="en-US" dirty="0"/>
              <a:t> , and ordained  you , that ye should go and bring forth fruit, and [that] your fruit should remain: that whatsoever ye shall ask of the Father in my name, he may give it  you .</a:t>
            </a:r>
          </a:p>
          <a:p>
            <a:pPr marL="0" indent="0">
              <a:spcBef>
                <a:spcPts val="0"/>
              </a:spcBef>
              <a:buNone/>
            </a:pPr>
            <a:endParaRPr lang="en-US" dirty="0"/>
          </a:p>
          <a:p>
            <a:pPr marL="0" indent="0">
              <a:spcBef>
                <a:spcPts val="0"/>
              </a:spcBef>
              <a:buNone/>
            </a:pPr>
            <a:r>
              <a:rPr lang="en-US" b="1" dirty="0"/>
              <a:t>1 John 4:19  </a:t>
            </a:r>
          </a:p>
          <a:p>
            <a:pPr marL="0" indent="0">
              <a:spcBef>
                <a:spcPts val="0"/>
              </a:spcBef>
              <a:buNone/>
            </a:pPr>
            <a:r>
              <a:rPr lang="en-US" dirty="0"/>
              <a:t>We love him, because he  first   loved  us…</a:t>
            </a:r>
          </a:p>
          <a:p>
            <a:pPr marL="0" indent="0">
              <a:spcBef>
                <a:spcPts val="0"/>
              </a:spcBef>
              <a:buNone/>
            </a:pPr>
            <a:endParaRPr lang="en-US" b="1" dirty="0"/>
          </a:p>
          <a:p>
            <a:pPr marL="0" indent="0">
              <a:spcBef>
                <a:spcPts val="0"/>
              </a:spcBef>
              <a:buNone/>
            </a:pPr>
            <a:r>
              <a:rPr lang="en-US" b="1" dirty="0"/>
              <a:t>John 6:44 </a:t>
            </a:r>
          </a:p>
          <a:p>
            <a:pPr marL="0" indent="0">
              <a:spcBef>
                <a:spcPts val="0"/>
              </a:spcBef>
              <a:buNone/>
            </a:pPr>
            <a:r>
              <a:rPr lang="en-US" dirty="0"/>
              <a:t>No man can come to me, except the  Father  which hath sent me  draw  him: </a:t>
            </a:r>
          </a:p>
        </p:txBody>
      </p:sp>
    </p:spTree>
    <p:extLst>
      <p:ext uri="{BB962C8B-B14F-4D97-AF65-F5344CB8AC3E}">
        <p14:creationId xmlns:p14="http://schemas.microsoft.com/office/powerpoint/2010/main" val="417594631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Chose David</a:t>
            </a:r>
          </a:p>
        </p:txBody>
      </p:sp>
      <p:sp>
        <p:nvSpPr>
          <p:cNvPr id="3" name="Content Placeholder 2"/>
          <p:cNvSpPr>
            <a:spLocks noGrp="1"/>
          </p:cNvSpPr>
          <p:nvPr>
            <p:ph idx="1"/>
          </p:nvPr>
        </p:nvSpPr>
        <p:spPr/>
        <p:txBody>
          <a:bodyPr/>
          <a:lstStyle/>
          <a:p>
            <a:pPr marL="0" indent="0">
              <a:spcBef>
                <a:spcPts val="0"/>
              </a:spcBef>
              <a:buNone/>
            </a:pPr>
            <a:r>
              <a:rPr lang="en-US" b="1" dirty="0"/>
              <a:t>1 Sam 16:7 </a:t>
            </a:r>
          </a:p>
          <a:p>
            <a:pPr marL="0" indent="0">
              <a:spcBef>
                <a:spcPts val="0"/>
              </a:spcBef>
              <a:buNone/>
            </a:pPr>
            <a:r>
              <a:rPr lang="en-US" dirty="0"/>
              <a:t>But the LORD said unto  Samuel , Look not on his </a:t>
            </a:r>
            <a:r>
              <a:rPr lang="en-US" b="1" i="1" u="sng" dirty="0"/>
              <a:t>countenance</a:t>
            </a:r>
            <a:r>
              <a:rPr lang="en-US" dirty="0"/>
              <a:t>, or on the height of his </a:t>
            </a:r>
            <a:r>
              <a:rPr lang="en-US" b="1" i="1" u="sng" dirty="0"/>
              <a:t>stature</a:t>
            </a:r>
            <a:r>
              <a:rPr lang="en-US" dirty="0"/>
              <a:t>; because I have refused him: for [the LORD </a:t>
            </a:r>
            <a:r>
              <a:rPr lang="en-US" dirty="0" err="1"/>
              <a:t>seeth</a:t>
            </a:r>
            <a:r>
              <a:rPr lang="en-US" dirty="0"/>
              <a:t>] not as man </a:t>
            </a:r>
            <a:r>
              <a:rPr lang="en-US" dirty="0" err="1"/>
              <a:t>seeth</a:t>
            </a:r>
            <a:r>
              <a:rPr lang="en-US" dirty="0"/>
              <a:t>; for man </a:t>
            </a:r>
            <a:r>
              <a:rPr lang="en-US" dirty="0" err="1"/>
              <a:t>looketh</a:t>
            </a:r>
            <a:r>
              <a:rPr lang="en-US" dirty="0"/>
              <a:t> on the outward appearance, but the </a:t>
            </a:r>
            <a:r>
              <a:rPr lang="en-US" b="1" dirty="0"/>
              <a:t>LORD</a:t>
            </a:r>
            <a:r>
              <a:rPr lang="en-US" dirty="0"/>
              <a:t> </a:t>
            </a:r>
            <a:r>
              <a:rPr lang="en-US" b="1" i="1" u="sng" dirty="0" err="1"/>
              <a:t>looketh</a:t>
            </a:r>
            <a:r>
              <a:rPr lang="en-US" dirty="0"/>
              <a:t> on the </a:t>
            </a:r>
            <a:r>
              <a:rPr lang="en-US" b="1" i="1" u="sng" dirty="0"/>
              <a:t>heart</a:t>
            </a:r>
            <a:r>
              <a:rPr lang="en-US" dirty="0"/>
              <a:t>. </a:t>
            </a:r>
          </a:p>
        </p:txBody>
      </p:sp>
    </p:spTree>
    <p:extLst>
      <p:ext uri="{BB962C8B-B14F-4D97-AF65-F5344CB8AC3E}">
        <p14:creationId xmlns:p14="http://schemas.microsoft.com/office/powerpoint/2010/main" val="372609352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Knew You Before You Were Born</a:t>
            </a:r>
          </a:p>
        </p:txBody>
      </p:sp>
      <p:sp>
        <p:nvSpPr>
          <p:cNvPr id="3" name="Content Placeholder 2"/>
          <p:cNvSpPr>
            <a:spLocks noGrp="1"/>
          </p:cNvSpPr>
          <p:nvPr>
            <p:ph idx="1"/>
          </p:nvPr>
        </p:nvSpPr>
        <p:spPr/>
        <p:txBody>
          <a:bodyPr/>
          <a:lstStyle/>
          <a:p>
            <a:pPr marL="0" indent="0">
              <a:spcBef>
                <a:spcPts val="0"/>
              </a:spcBef>
              <a:buNone/>
            </a:pPr>
            <a:r>
              <a:rPr lang="en-US" b="1" dirty="0" err="1"/>
              <a:t>Jer</a:t>
            </a:r>
            <a:r>
              <a:rPr lang="en-US" b="1" dirty="0"/>
              <a:t> 1:4  </a:t>
            </a:r>
          </a:p>
          <a:p>
            <a:pPr marL="0" indent="0">
              <a:spcBef>
                <a:spcPts val="0"/>
              </a:spcBef>
              <a:buNone/>
            </a:pPr>
            <a:r>
              <a:rPr lang="en-US" dirty="0"/>
              <a:t>Then the word of the LORD came unto me, saying,  5  Before I formed thee in the belly I knew thee; and before thou </a:t>
            </a:r>
            <a:r>
              <a:rPr lang="en-US" dirty="0" err="1"/>
              <a:t>camest</a:t>
            </a:r>
            <a:r>
              <a:rPr lang="en-US" dirty="0"/>
              <a:t> forth out of the womb I sanctified thee, [and] I ordained thee a  prophet  unto the  nations .</a:t>
            </a:r>
          </a:p>
        </p:txBody>
      </p:sp>
    </p:spTree>
    <p:extLst>
      <p:ext uri="{BB962C8B-B14F-4D97-AF65-F5344CB8AC3E}">
        <p14:creationId xmlns:p14="http://schemas.microsoft.com/office/powerpoint/2010/main" val="314533600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563562"/>
            <a:ext cx="9601200" cy="808038"/>
          </a:xfrm>
        </p:spPr>
        <p:txBody>
          <a:bodyPr/>
          <a:lstStyle/>
          <a:p>
            <a:r>
              <a:rPr lang="en-US" b="1" dirty="0"/>
              <a:t>Election and Calling</a:t>
            </a:r>
          </a:p>
        </p:txBody>
      </p:sp>
      <p:sp>
        <p:nvSpPr>
          <p:cNvPr id="3" name="Content Placeholder 2"/>
          <p:cNvSpPr>
            <a:spLocks noGrp="1"/>
          </p:cNvSpPr>
          <p:nvPr>
            <p:ph idx="1"/>
          </p:nvPr>
        </p:nvSpPr>
        <p:spPr>
          <a:xfrm>
            <a:off x="1293813" y="1524000"/>
            <a:ext cx="9601202" cy="4876800"/>
          </a:xfrm>
        </p:spPr>
        <p:txBody>
          <a:bodyPr>
            <a:normAutofit lnSpcReduction="10000"/>
          </a:bodyPr>
          <a:lstStyle/>
          <a:p>
            <a:pPr marL="0" indent="0">
              <a:spcBef>
                <a:spcPts val="0"/>
              </a:spcBef>
              <a:buNone/>
            </a:pPr>
            <a:r>
              <a:rPr lang="en-US" b="1" dirty="0"/>
              <a:t>2 Peter 1 :10  </a:t>
            </a:r>
          </a:p>
          <a:p>
            <a:pPr marL="0" indent="0">
              <a:spcBef>
                <a:spcPts val="0"/>
              </a:spcBef>
              <a:buNone/>
            </a:pPr>
            <a:r>
              <a:rPr lang="en-US" dirty="0"/>
              <a:t>Wherefore the rather, brethren, give </a:t>
            </a:r>
            <a:r>
              <a:rPr lang="en-US" b="1" i="1" u="sng" dirty="0"/>
              <a:t>diligence</a:t>
            </a:r>
            <a:r>
              <a:rPr lang="en-US" dirty="0"/>
              <a:t> to make your  </a:t>
            </a:r>
            <a:r>
              <a:rPr lang="en-US" b="1" i="1" u="sng" dirty="0"/>
              <a:t>calling</a:t>
            </a:r>
            <a:r>
              <a:rPr lang="en-US" dirty="0"/>
              <a:t>  and  </a:t>
            </a:r>
            <a:r>
              <a:rPr lang="en-US" b="1" i="1" u="sng" dirty="0"/>
              <a:t>election</a:t>
            </a:r>
            <a:r>
              <a:rPr lang="en-US" dirty="0"/>
              <a:t>  </a:t>
            </a:r>
            <a:r>
              <a:rPr lang="en-US" b="1" i="1" dirty="0"/>
              <a:t>s</a:t>
            </a:r>
            <a:r>
              <a:rPr lang="en-US" b="1" i="1" u="sng" dirty="0"/>
              <a:t>u</a:t>
            </a:r>
            <a:r>
              <a:rPr lang="en-US" b="1" i="1" dirty="0"/>
              <a:t>re</a:t>
            </a:r>
            <a:r>
              <a:rPr lang="en-US" dirty="0"/>
              <a:t>: for if ye do these things, ye shall </a:t>
            </a:r>
            <a:r>
              <a:rPr lang="en-US" b="1" i="1" u="sng" dirty="0"/>
              <a:t>never</a:t>
            </a:r>
            <a:r>
              <a:rPr lang="en-US" dirty="0"/>
              <a:t> </a:t>
            </a:r>
            <a:r>
              <a:rPr lang="en-US" b="1" i="1" u="sng" dirty="0"/>
              <a:t>fall</a:t>
            </a:r>
            <a:r>
              <a:rPr lang="en-US" dirty="0"/>
              <a:t>:  11  For so an entrance shall be ministered unto you abundantly into the everlasting kingdom of our Lord and </a:t>
            </a:r>
            <a:r>
              <a:rPr lang="en-US" dirty="0" err="1"/>
              <a:t>Saviour</a:t>
            </a:r>
            <a:r>
              <a:rPr lang="en-US" dirty="0"/>
              <a:t> Jesus Christ. </a:t>
            </a:r>
          </a:p>
          <a:p>
            <a:pPr marL="0" indent="0">
              <a:spcBef>
                <a:spcPts val="0"/>
              </a:spcBef>
              <a:buNone/>
            </a:pPr>
            <a:r>
              <a:rPr lang="en-US" dirty="0"/>
              <a:t> </a:t>
            </a:r>
          </a:p>
          <a:p>
            <a:pPr marL="0" indent="0">
              <a:spcBef>
                <a:spcPts val="0"/>
              </a:spcBef>
              <a:buNone/>
            </a:pPr>
            <a:r>
              <a:rPr lang="en-US" dirty="0"/>
              <a:t> </a:t>
            </a:r>
            <a:r>
              <a:rPr lang="en-US" i="1" dirty="0"/>
              <a:t>A calling can be seasonal ; God can call you to a Mission Trip; God can call you to Teach a Bible study; But your Election is your Final Destiny…</a:t>
            </a:r>
            <a:endParaRPr lang="en-US" dirty="0"/>
          </a:p>
          <a:p>
            <a:pPr marL="0" indent="0">
              <a:spcBef>
                <a:spcPts val="0"/>
              </a:spcBef>
              <a:buNone/>
            </a:pPr>
            <a:r>
              <a:rPr lang="en-US" dirty="0"/>
              <a:t> </a:t>
            </a:r>
          </a:p>
          <a:p>
            <a:pPr marL="0" indent="0">
              <a:spcBef>
                <a:spcPts val="0"/>
              </a:spcBef>
              <a:buNone/>
            </a:pPr>
            <a:r>
              <a:rPr lang="en-US" b="1" dirty="0"/>
              <a:t> 1 Tim 1:9 (TAB) </a:t>
            </a:r>
          </a:p>
          <a:p>
            <a:pPr marL="0" indent="0">
              <a:spcBef>
                <a:spcPts val="0"/>
              </a:spcBef>
              <a:buNone/>
            </a:pPr>
            <a:r>
              <a:rPr lang="en-US" dirty="0"/>
              <a:t>[For it is He] Who delivered and saved us and called us with a calling in  itself </a:t>
            </a:r>
            <a:r>
              <a:rPr lang="en-US" b="1" dirty="0"/>
              <a:t>holy</a:t>
            </a:r>
            <a:r>
              <a:rPr lang="en-US" dirty="0"/>
              <a:t> and </a:t>
            </a:r>
            <a:r>
              <a:rPr lang="en-US" b="1" u="sng" dirty="0"/>
              <a:t>leading</a:t>
            </a:r>
            <a:r>
              <a:rPr lang="en-US" dirty="0"/>
              <a:t> to </a:t>
            </a:r>
            <a:r>
              <a:rPr lang="en-US" b="1" dirty="0"/>
              <a:t>holiness</a:t>
            </a:r>
            <a:r>
              <a:rPr lang="en-US" dirty="0"/>
              <a:t> [to a </a:t>
            </a:r>
            <a:r>
              <a:rPr lang="en-US" b="1" dirty="0"/>
              <a:t>life</a:t>
            </a:r>
            <a:r>
              <a:rPr lang="en-US" dirty="0"/>
              <a:t> of </a:t>
            </a:r>
            <a:r>
              <a:rPr lang="en-US" b="1" u="sng" dirty="0"/>
              <a:t>concentration</a:t>
            </a:r>
            <a:r>
              <a:rPr lang="en-US" dirty="0"/>
              <a:t>, a vocation of holiness]; [He did it] not because of anything of merit that we have done, but because of and to further His own purpose and grace (unmerited favor) which was given us in Christ Jesus before the world began [eternal ages ago]. </a:t>
            </a:r>
          </a:p>
        </p:txBody>
      </p:sp>
    </p:spTree>
    <p:extLst>
      <p:ext uri="{BB962C8B-B14F-4D97-AF65-F5344CB8AC3E}">
        <p14:creationId xmlns:p14="http://schemas.microsoft.com/office/powerpoint/2010/main" val="61056016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Saving Grace</a:t>
            </a:r>
          </a:p>
        </p:txBody>
      </p:sp>
      <p:sp>
        <p:nvSpPr>
          <p:cNvPr id="3" name="Content Placeholder 2"/>
          <p:cNvSpPr>
            <a:spLocks noGrp="1"/>
          </p:cNvSpPr>
          <p:nvPr>
            <p:ph idx="1"/>
          </p:nvPr>
        </p:nvSpPr>
        <p:spPr/>
        <p:txBody>
          <a:bodyPr/>
          <a:lstStyle/>
          <a:p>
            <a:pPr marL="0" indent="0">
              <a:spcBef>
                <a:spcPts val="0"/>
              </a:spcBef>
              <a:buNone/>
            </a:pPr>
            <a:r>
              <a:rPr lang="en-US" b="1" dirty="0" err="1"/>
              <a:t>Eph</a:t>
            </a:r>
            <a:r>
              <a:rPr lang="en-US" b="1" dirty="0"/>
              <a:t> 2:4</a:t>
            </a:r>
          </a:p>
          <a:p>
            <a:pPr marL="0" indent="0">
              <a:spcBef>
                <a:spcPts val="0"/>
              </a:spcBef>
              <a:buNone/>
            </a:pPr>
            <a:r>
              <a:rPr lang="en-US" dirty="0"/>
              <a:t>But God, who is rich in mercy, for his great love wherewith he loved us</a:t>
            </a:r>
          </a:p>
          <a:p>
            <a:pPr marL="0" indent="0">
              <a:spcBef>
                <a:spcPts val="0"/>
              </a:spcBef>
              <a:buNone/>
            </a:pPr>
            <a:r>
              <a:rPr lang="en-US" dirty="0"/>
              <a:t>6  And hath raised [us] up together, and made [us] sit together in heavenly [places] in Christ Jesus:         </a:t>
            </a:r>
          </a:p>
          <a:p>
            <a:pPr marL="0" indent="0">
              <a:spcBef>
                <a:spcPts val="0"/>
              </a:spcBef>
              <a:buNone/>
            </a:pPr>
            <a:r>
              <a:rPr lang="en-US" dirty="0"/>
              <a:t>8  For by grace are ye saved through faith; and that  not  of yourselves: [it is] the gift of God:  9  Not  of  works , lest any man should boast.                                                                                                                                                                                                                                                                                 </a:t>
            </a:r>
          </a:p>
          <a:p>
            <a:pPr marL="0" indent="0">
              <a:spcBef>
                <a:spcPts val="0"/>
              </a:spcBef>
              <a:buNone/>
            </a:pPr>
            <a:endParaRPr lang="en-US" dirty="0"/>
          </a:p>
        </p:txBody>
      </p:sp>
    </p:spTree>
    <p:extLst>
      <p:ext uri="{BB962C8B-B14F-4D97-AF65-F5344CB8AC3E}">
        <p14:creationId xmlns:p14="http://schemas.microsoft.com/office/powerpoint/2010/main" val="142073713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563562"/>
            <a:ext cx="9601200" cy="960438"/>
          </a:xfrm>
        </p:spPr>
        <p:txBody>
          <a:bodyPr/>
          <a:lstStyle/>
          <a:p>
            <a:r>
              <a:rPr lang="en-US" b="1" dirty="0"/>
              <a:t>What If I Failed God</a:t>
            </a:r>
          </a:p>
        </p:txBody>
      </p:sp>
      <p:sp>
        <p:nvSpPr>
          <p:cNvPr id="3" name="Content Placeholder 2"/>
          <p:cNvSpPr>
            <a:spLocks noGrp="1"/>
          </p:cNvSpPr>
          <p:nvPr>
            <p:ph idx="1"/>
          </p:nvPr>
        </p:nvSpPr>
        <p:spPr>
          <a:xfrm>
            <a:off x="1293813" y="1524000"/>
            <a:ext cx="9601202" cy="4648200"/>
          </a:xfrm>
        </p:spPr>
        <p:txBody>
          <a:bodyPr>
            <a:normAutofit/>
          </a:bodyPr>
          <a:lstStyle/>
          <a:p>
            <a:pPr marL="0" indent="0">
              <a:spcBef>
                <a:spcPts val="0"/>
              </a:spcBef>
              <a:buNone/>
            </a:pPr>
            <a:r>
              <a:rPr lang="en-US" b="1" dirty="0"/>
              <a:t>Romans 11: 29  </a:t>
            </a:r>
          </a:p>
          <a:p>
            <a:pPr marL="0" indent="0">
              <a:spcBef>
                <a:spcPts val="0"/>
              </a:spcBef>
              <a:buNone/>
            </a:pPr>
            <a:r>
              <a:rPr lang="en-US" dirty="0"/>
              <a:t>For the  gifts  and  calling  of God [are] without repentance.</a:t>
            </a:r>
          </a:p>
          <a:p>
            <a:pPr marL="0" indent="0">
              <a:spcBef>
                <a:spcPts val="0"/>
              </a:spcBef>
              <a:buNone/>
            </a:pPr>
            <a:endParaRPr lang="en-US" dirty="0"/>
          </a:p>
          <a:p>
            <a:pPr marL="0" indent="0">
              <a:spcBef>
                <a:spcPts val="0"/>
              </a:spcBef>
              <a:buNone/>
            </a:pPr>
            <a:r>
              <a:rPr lang="en-US" b="1" dirty="0" err="1"/>
              <a:t>Eph</a:t>
            </a:r>
            <a:r>
              <a:rPr lang="en-US" b="1" dirty="0"/>
              <a:t> 2:10 (TAB)  </a:t>
            </a:r>
          </a:p>
          <a:p>
            <a:pPr marL="0" indent="0">
              <a:spcBef>
                <a:spcPts val="0"/>
              </a:spcBef>
              <a:buNone/>
            </a:pPr>
            <a:r>
              <a:rPr lang="en-US" dirty="0"/>
              <a:t>For we are God’s [own] handiwork (His workmanship), recreated in Christ Jesus ,[born anew] that we may do those good works which God predestined {planned beforehand) for us [taking paths which He prepared ahead of time]. That we should walk in them [living the good life which He prearranged and made ready for us to live]…</a:t>
            </a:r>
          </a:p>
          <a:p>
            <a:pPr marL="0" indent="0">
              <a:spcBef>
                <a:spcPts val="0"/>
              </a:spcBef>
              <a:buNone/>
            </a:pPr>
            <a:endParaRPr lang="en-US" dirty="0"/>
          </a:p>
          <a:p>
            <a:pPr marL="0" indent="0">
              <a:spcBef>
                <a:spcPts val="0"/>
              </a:spcBef>
              <a:buNone/>
            </a:pPr>
            <a:r>
              <a:rPr lang="en-US" b="1" dirty="0"/>
              <a:t>Psalms 138: 8 </a:t>
            </a:r>
          </a:p>
          <a:p>
            <a:pPr marL="0" indent="0">
              <a:spcBef>
                <a:spcPts val="0"/>
              </a:spcBef>
              <a:buNone/>
            </a:pPr>
            <a:r>
              <a:rPr lang="en-US" dirty="0"/>
              <a:t>The LORD will perfect [that which] </a:t>
            </a:r>
            <a:r>
              <a:rPr lang="en-US" dirty="0" err="1"/>
              <a:t>concerneth</a:t>
            </a:r>
            <a:r>
              <a:rPr lang="en-US" dirty="0"/>
              <a:t> me: thy mercy, O LORD, [</a:t>
            </a:r>
            <a:r>
              <a:rPr lang="en-US" dirty="0" err="1"/>
              <a:t>endureth</a:t>
            </a:r>
            <a:r>
              <a:rPr lang="en-US" dirty="0"/>
              <a:t>] </a:t>
            </a:r>
            <a:r>
              <a:rPr lang="en-US" dirty="0" err="1"/>
              <a:t>for ever</a:t>
            </a:r>
            <a:r>
              <a:rPr lang="en-US" dirty="0"/>
              <a:t>:  forsake  not the works of thine own  hands .</a:t>
            </a:r>
          </a:p>
          <a:p>
            <a:pPr marL="0" indent="0">
              <a:spcBef>
                <a:spcPts val="0"/>
              </a:spcBef>
              <a:buNone/>
            </a:pPr>
            <a:endParaRPr lang="en-US" dirty="0"/>
          </a:p>
        </p:txBody>
      </p:sp>
    </p:spTree>
    <p:extLst>
      <p:ext uri="{BB962C8B-B14F-4D97-AF65-F5344CB8AC3E}">
        <p14:creationId xmlns:p14="http://schemas.microsoft.com/office/powerpoint/2010/main" val="123625520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co Living 16x9">
  <a:themeElements>
    <a:clrScheme name="EcoLiving">
      <a:dk1>
        <a:srgbClr val="404040"/>
      </a:dk1>
      <a:lt1>
        <a:sysClr val="window" lastClr="FFFFFF"/>
      </a:lt1>
      <a:dk2>
        <a:srgbClr val="000000"/>
      </a:dk2>
      <a:lt2>
        <a:srgbClr val="F5EECF"/>
      </a:lt2>
      <a:accent1>
        <a:srgbClr val="488E4A"/>
      </a:accent1>
      <a:accent2>
        <a:srgbClr val="6595BC"/>
      </a:accent2>
      <a:accent3>
        <a:srgbClr val="CB6933"/>
      </a:accent3>
      <a:accent4>
        <a:srgbClr val="D4BC49"/>
      </a:accent4>
      <a:accent5>
        <a:srgbClr val="8F5C31"/>
      </a:accent5>
      <a:accent6>
        <a:srgbClr val="6E7588"/>
      </a:accent6>
      <a:hlink>
        <a:srgbClr val="B1754C"/>
      </a:hlink>
      <a:folHlink>
        <a:srgbClr val="6595BC"/>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coLiving_16x9">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miter lim="800000"/>
        </a:ln>
        <a:ln w="28575" cap="flat" cmpd="sng" algn="ctr">
          <a:solidFill>
            <a:schemeClr val="phClr"/>
          </a:solidFill>
          <a:miter lim="800000"/>
        </a:ln>
        <a:ln w="41275" cap="flat" cmpd="sng" algn="ctr">
          <a:solidFill>
            <a:schemeClr val="phClr"/>
          </a:solidFill>
          <a:miter lim="800000"/>
        </a:ln>
      </a:lnStyleLst>
      <a:effectStyleLst>
        <a:effectStyle>
          <a:effectLst/>
        </a:effectStyle>
        <a:effectStyle>
          <a:effectLst>
            <a:outerShdw blurRad="39999" dist="23000" dir="5400000" algn="bl" rotWithShape="0">
              <a:srgbClr val="000000">
                <a:alpha val="40000"/>
              </a:srgbClr>
            </a:outerShdw>
          </a:effectLst>
        </a:effectStyle>
        <a:effectStyle>
          <a:effectLst>
            <a:outerShdw blurRad="38100" dist="19050" dir="540000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gradFill rotWithShape="1">
          <a:gsLst>
            <a:gs pos="0">
              <a:schemeClr val="phClr">
                <a:tint val="100000"/>
                <a:lumMod val="100000"/>
              </a:schemeClr>
            </a:gs>
            <a:gs pos="100000">
              <a:schemeClr val="phClr">
                <a:tint val="80000"/>
              </a:schemeClr>
            </a:gs>
          </a:gsLst>
          <a:lin ang="5400000" scaled="0"/>
        </a:gradFill>
        <a:blipFill>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28575">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EcoLiving">
      <a:dk1>
        <a:srgbClr val="404040"/>
      </a:dk1>
      <a:lt1>
        <a:sysClr val="window" lastClr="FFFFFF"/>
      </a:lt1>
      <a:dk2>
        <a:srgbClr val="000000"/>
      </a:dk2>
      <a:lt2>
        <a:srgbClr val="F5EECF"/>
      </a:lt2>
      <a:accent1>
        <a:srgbClr val="488E4A"/>
      </a:accent1>
      <a:accent2>
        <a:srgbClr val="6595BC"/>
      </a:accent2>
      <a:accent3>
        <a:srgbClr val="CB6933"/>
      </a:accent3>
      <a:accent4>
        <a:srgbClr val="D4BC49"/>
      </a:accent4>
      <a:accent5>
        <a:srgbClr val="8F5C31"/>
      </a:accent5>
      <a:accent6>
        <a:srgbClr val="6E7588"/>
      </a:accent6>
      <a:hlink>
        <a:srgbClr val="B1754C"/>
      </a:hlink>
      <a:folHlink>
        <a:srgbClr val="6595BC"/>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coLiving_16x9">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miter lim="800000"/>
        </a:ln>
        <a:ln w="28575" cap="flat" cmpd="sng" algn="ctr">
          <a:solidFill>
            <a:schemeClr val="phClr"/>
          </a:solidFill>
          <a:miter lim="800000"/>
        </a:ln>
        <a:ln w="41275" cap="flat" cmpd="sng" algn="ctr">
          <a:solidFill>
            <a:schemeClr val="phClr"/>
          </a:solidFill>
          <a:miter lim="800000"/>
        </a:ln>
      </a:lnStyleLst>
      <a:effectStyleLst>
        <a:effectStyle>
          <a:effectLst/>
        </a:effectStyle>
        <a:effectStyle>
          <a:effectLst>
            <a:outerShdw blurRad="39999" dist="23000" dir="5400000" algn="bl" rotWithShape="0">
              <a:srgbClr val="000000">
                <a:alpha val="40000"/>
              </a:srgbClr>
            </a:outerShdw>
          </a:effectLst>
        </a:effectStyle>
        <a:effectStyle>
          <a:effectLst>
            <a:outerShdw blurRad="38100" dist="19050" dir="540000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EcoLiving">
      <a:dk1>
        <a:srgbClr val="404040"/>
      </a:dk1>
      <a:lt1>
        <a:sysClr val="window" lastClr="FFFFFF"/>
      </a:lt1>
      <a:dk2>
        <a:srgbClr val="000000"/>
      </a:dk2>
      <a:lt2>
        <a:srgbClr val="F5EECF"/>
      </a:lt2>
      <a:accent1>
        <a:srgbClr val="488E4A"/>
      </a:accent1>
      <a:accent2>
        <a:srgbClr val="6595BC"/>
      </a:accent2>
      <a:accent3>
        <a:srgbClr val="CB6933"/>
      </a:accent3>
      <a:accent4>
        <a:srgbClr val="D4BC49"/>
      </a:accent4>
      <a:accent5>
        <a:srgbClr val="8F5C31"/>
      </a:accent5>
      <a:accent6>
        <a:srgbClr val="6E7588"/>
      </a:accent6>
      <a:hlink>
        <a:srgbClr val="B1754C"/>
      </a:hlink>
      <a:folHlink>
        <a:srgbClr val="6595BC"/>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coLiving_16x9">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miter lim="800000"/>
        </a:ln>
        <a:ln w="28575" cap="flat" cmpd="sng" algn="ctr">
          <a:solidFill>
            <a:schemeClr val="phClr"/>
          </a:solidFill>
          <a:miter lim="800000"/>
        </a:ln>
        <a:ln w="41275" cap="flat" cmpd="sng" algn="ctr">
          <a:solidFill>
            <a:schemeClr val="phClr"/>
          </a:solidFill>
          <a:miter lim="800000"/>
        </a:ln>
      </a:lnStyleLst>
      <a:effectStyleLst>
        <a:effectStyle>
          <a:effectLst/>
        </a:effectStyle>
        <a:effectStyle>
          <a:effectLst>
            <a:outerShdw blurRad="39999" dist="23000" dir="5400000" algn="bl" rotWithShape="0">
              <a:srgbClr val="000000">
                <a:alpha val="40000"/>
              </a:srgbClr>
            </a:outerShdw>
          </a:effectLst>
        </a:effectStyle>
        <a:effectStyle>
          <a:effectLst>
            <a:outerShdw blurRad="38100" dist="19050" dir="540000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DEFF986-5B24-4FFE-8015-C92B2DCBC29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Natural living presentation (widescreen)</Template>
  <TotalTime>0</TotalTime>
  <Words>1015</Words>
  <Application>Microsoft Office PowerPoint</Application>
  <PresentationFormat>Custom</PresentationFormat>
  <Paragraphs>73</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Cambria</vt:lpstr>
      <vt:lpstr>Eco Living 16x9</vt:lpstr>
      <vt:lpstr>Election &amp; Calling (A Perfect Heart)</vt:lpstr>
      <vt:lpstr>Election and Calling (A Perfect Heart)</vt:lpstr>
      <vt:lpstr>Prosperity</vt:lpstr>
      <vt:lpstr>Return to Him</vt:lpstr>
      <vt:lpstr>The New Creation</vt:lpstr>
      <vt:lpstr>Ministry of Reconciliation</vt:lpstr>
      <vt:lpstr>Many Are Called.  Few Are Chosen</vt:lpstr>
      <vt:lpstr>How Does God Choose?</vt:lpstr>
      <vt:lpstr>God Examines the Heart</vt:lpstr>
      <vt:lpstr>God Chose David</vt:lpstr>
      <vt:lpstr>God Knew You Before You Were Born</vt:lpstr>
      <vt:lpstr>Election and Calling</vt:lpstr>
      <vt:lpstr>Saving Grace</vt:lpstr>
      <vt:lpstr>What If I Failed God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2017-01-29T12:41:05Z</dcterms:created>
  <dcterms:modified xsi:type="dcterms:W3CDTF">2017-01-29T12:57:14Z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TC028010969991</vt:lpwstr>
  </property>
</Properties>
</file>