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79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5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161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98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2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6008" y="6302326"/>
            <a:ext cx="1097280" cy="274320"/>
          </a:xfrm>
        </p:spPr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7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2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45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5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2142" y="6302326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1A80278-4F8D-4DDF-A945-0514E9159159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2326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3042" y="6302326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970CAF8-018C-41CB-889F-B444A2D50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5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 of the Spirit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Apostle Daniel Peters</a:t>
            </a:r>
          </a:p>
          <a:p>
            <a:r>
              <a:rPr lang="en-US" dirty="0" smtClean="0"/>
              <a:t>August 8,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44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 of the Spirit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867" y="607391"/>
            <a:ext cx="6185188" cy="578301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12</a:t>
            </a:r>
            <a:r>
              <a:rPr lang="en-US" sz="2000" dirty="0"/>
              <a:t> This is My </a:t>
            </a:r>
            <a:r>
              <a:rPr lang="en-US" sz="2000" b="1" u="sng" dirty="0"/>
              <a:t>commandment</a:t>
            </a:r>
            <a:r>
              <a:rPr lang="en-US" sz="2000" dirty="0"/>
              <a:t>: that you </a:t>
            </a:r>
            <a:r>
              <a:rPr lang="en-US" sz="2000" b="1" dirty="0"/>
              <a:t>love</a:t>
            </a:r>
            <a:r>
              <a:rPr lang="en-US" sz="2000" dirty="0"/>
              <a:t> </a:t>
            </a:r>
            <a:r>
              <a:rPr lang="en-US" sz="2000" b="1" dirty="0"/>
              <a:t>one</a:t>
            </a:r>
            <a:r>
              <a:rPr lang="en-US" sz="2000" dirty="0"/>
              <a:t> </a:t>
            </a:r>
            <a:r>
              <a:rPr lang="en-US" sz="2000" b="1" dirty="0"/>
              <a:t>another</a:t>
            </a:r>
            <a:r>
              <a:rPr lang="en-US" sz="2000" dirty="0"/>
              <a:t> [just] as I have loved you. </a:t>
            </a:r>
            <a:r>
              <a:rPr lang="en-US" sz="2000" b="1" dirty="0"/>
              <a:t>13</a:t>
            </a:r>
            <a:r>
              <a:rPr lang="en-US" sz="2000" dirty="0"/>
              <a:t> No one has greater love [no one has shown stronger affection] than to lay down (give up) his own life for his friends. </a:t>
            </a:r>
            <a:r>
              <a:rPr lang="en-US" sz="2000" b="1" dirty="0"/>
              <a:t>14</a:t>
            </a:r>
            <a:r>
              <a:rPr lang="en-US" sz="2000" dirty="0"/>
              <a:t> You are My </a:t>
            </a:r>
            <a:r>
              <a:rPr lang="en-US" sz="2000" b="1" u="sng" dirty="0"/>
              <a:t>friends</a:t>
            </a:r>
            <a:r>
              <a:rPr lang="en-US" sz="2000" dirty="0"/>
              <a:t> if you keep on doing the things which I </a:t>
            </a:r>
            <a:r>
              <a:rPr lang="en-US" sz="2000" b="1" dirty="0"/>
              <a:t>command</a:t>
            </a:r>
            <a:r>
              <a:rPr lang="en-US" sz="2000" dirty="0"/>
              <a:t> you to </a:t>
            </a:r>
            <a:r>
              <a:rPr lang="en-US" sz="2000" b="1" dirty="0"/>
              <a:t>do</a:t>
            </a:r>
            <a:r>
              <a:rPr lang="en-US" sz="2000" dirty="0"/>
              <a:t>. </a:t>
            </a:r>
            <a:r>
              <a:rPr lang="en-US" sz="2000" b="1" dirty="0"/>
              <a:t>15</a:t>
            </a:r>
            <a:r>
              <a:rPr lang="en-US" sz="2000" dirty="0"/>
              <a:t> I do not call you servants (slaves) any longer, for the servant does not know what his master is doing (working out). But I have called you My friends, because I have </a:t>
            </a:r>
            <a:r>
              <a:rPr lang="en-US" sz="2000" b="1" dirty="0"/>
              <a:t>made</a:t>
            </a:r>
            <a:r>
              <a:rPr lang="en-US" sz="2000" dirty="0"/>
              <a:t> </a:t>
            </a:r>
            <a:r>
              <a:rPr lang="en-US" sz="2000" b="1" dirty="0"/>
              <a:t>known</a:t>
            </a:r>
            <a:r>
              <a:rPr lang="en-US" sz="2000" dirty="0"/>
              <a:t> to you </a:t>
            </a:r>
            <a:r>
              <a:rPr lang="en-US" sz="2000" b="1" u="sng" dirty="0"/>
              <a:t>everything</a:t>
            </a:r>
            <a:r>
              <a:rPr lang="en-US" sz="2000" dirty="0"/>
              <a:t> that I have heard from My </a:t>
            </a:r>
            <a:r>
              <a:rPr lang="en-US" sz="2000" b="1" dirty="0"/>
              <a:t>Father</a:t>
            </a:r>
            <a:r>
              <a:rPr lang="en-US" sz="2000" dirty="0"/>
              <a:t>. [I have revealed to you everything that I have learned from Him.] </a:t>
            </a:r>
            <a:r>
              <a:rPr lang="en-US" sz="2000" b="1" dirty="0"/>
              <a:t>16</a:t>
            </a:r>
            <a:r>
              <a:rPr lang="en-US" sz="2000" dirty="0"/>
              <a:t> You have not chosen Me, but I have chosen you and I have </a:t>
            </a:r>
            <a:r>
              <a:rPr lang="en-US" sz="2000" b="1" u="sng" dirty="0"/>
              <a:t>appointed</a:t>
            </a:r>
            <a:r>
              <a:rPr lang="en-US" sz="2000" dirty="0"/>
              <a:t> you [I have planted you], that you might go and </a:t>
            </a:r>
            <a:r>
              <a:rPr lang="en-US" sz="2000" b="1" dirty="0"/>
              <a:t>bear</a:t>
            </a:r>
            <a:r>
              <a:rPr lang="en-US" sz="2000" dirty="0"/>
              <a:t> </a:t>
            </a:r>
            <a:r>
              <a:rPr lang="en-US" sz="2000" b="1" u="sng" dirty="0"/>
              <a:t>fruit</a:t>
            </a:r>
            <a:r>
              <a:rPr lang="en-US" sz="2000" dirty="0"/>
              <a:t> </a:t>
            </a:r>
            <a:r>
              <a:rPr lang="en-US" sz="2000" i="1" dirty="0"/>
              <a:t>and</a:t>
            </a:r>
            <a:r>
              <a:rPr lang="en-US" sz="2000" dirty="0"/>
              <a:t> keep on bearing, and that your </a:t>
            </a:r>
            <a:r>
              <a:rPr lang="en-US" sz="2000" b="1" dirty="0"/>
              <a:t>fruit</a:t>
            </a:r>
            <a:r>
              <a:rPr lang="en-US" sz="2000" dirty="0"/>
              <a:t> may be lasting [that it may </a:t>
            </a:r>
            <a:r>
              <a:rPr lang="en-US" sz="2000" b="1" u="sng" dirty="0"/>
              <a:t>remain</a:t>
            </a:r>
            <a:r>
              <a:rPr lang="en-US" sz="2000" dirty="0"/>
              <a:t>, abide], so that whatever you ask the Father in My Name [as presenting all that I AM], He may give it to </a:t>
            </a:r>
            <a:r>
              <a:rPr lang="en-US" sz="2000" dirty="0"/>
              <a:t>you.</a:t>
            </a:r>
          </a:p>
          <a:p>
            <a:pPr marL="0" indent="0">
              <a:buNone/>
            </a:pPr>
            <a:r>
              <a:rPr lang="en-US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15:12-16 (AMP)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15:12-16 (AMP)</a:t>
            </a:r>
            <a:endParaRPr lang="en-US" sz="1800" b="1" spc="2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795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Fruit of God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607393"/>
            <a:ext cx="5740977" cy="452925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C00000"/>
                </a:solidFill>
              </a:rPr>
              <a:t>24</a:t>
            </a:r>
            <a:r>
              <a:rPr lang="en-US" sz="2000" dirty="0">
                <a:solidFill>
                  <a:srgbClr val="C00000"/>
                </a:solidFill>
              </a:rPr>
              <a:t> Verily, verily, I say unto you, Except a corn of </a:t>
            </a:r>
            <a:r>
              <a:rPr lang="en-US" sz="2000" b="1" dirty="0">
                <a:solidFill>
                  <a:srgbClr val="C00000"/>
                </a:solidFill>
              </a:rPr>
              <a:t>wheat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</a:rPr>
              <a:t>fall</a:t>
            </a:r>
            <a:r>
              <a:rPr lang="en-US" sz="2000" dirty="0">
                <a:solidFill>
                  <a:srgbClr val="C00000"/>
                </a:solidFill>
              </a:rPr>
              <a:t> into the </a:t>
            </a:r>
            <a:r>
              <a:rPr lang="en-US" sz="2000" b="1" dirty="0">
                <a:solidFill>
                  <a:srgbClr val="C00000"/>
                </a:solidFill>
              </a:rPr>
              <a:t>ground</a:t>
            </a:r>
            <a:r>
              <a:rPr lang="en-US" sz="2000" dirty="0">
                <a:solidFill>
                  <a:srgbClr val="C00000"/>
                </a:solidFill>
              </a:rPr>
              <a:t> and </a:t>
            </a:r>
            <a:r>
              <a:rPr lang="en-US" sz="2000" b="1" dirty="0">
                <a:solidFill>
                  <a:srgbClr val="C00000"/>
                </a:solidFill>
              </a:rPr>
              <a:t>die</a:t>
            </a:r>
            <a:r>
              <a:rPr lang="en-US" sz="2000" dirty="0">
                <a:solidFill>
                  <a:srgbClr val="C00000"/>
                </a:solidFill>
              </a:rPr>
              <a:t>, it </a:t>
            </a:r>
            <a:r>
              <a:rPr lang="en-US" sz="2000" b="1" dirty="0" err="1">
                <a:solidFill>
                  <a:srgbClr val="C00000"/>
                </a:solidFill>
              </a:rPr>
              <a:t>abideth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</a:rPr>
              <a:t>alone</a:t>
            </a:r>
            <a:r>
              <a:rPr lang="en-US" sz="2000" dirty="0">
                <a:solidFill>
                  <a:srgbClr val="C00000"/>
                </a:solidFill>
              </a:rPr>
              <a:t>: but if it die, it </a:t>
            </a:r>
            <a:r>
              <a:rPr lang="en-US" sz="2000" b="1" dirty="0" err="1">
                <a:solidFill>
                  <a:srgbClr val="C00000"/>
                </a:solidFill>
              </a:rPr>
              <a:t>bringeth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forth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</a:rPr>
              <a:t>much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fruit</a:t>
            </a:r>
            <a:r>
              <a:rPr lang="en-US" sz="2000" dirty="0">
                <a:solidFill>
                  <a:srgbClr val="C00000"/>
                </a:solidFill>
              </a:rPr>
              <a:t>. </a:t>
            </a:r>
            <a:r>
              <a:rPr lang="en-US" sz="2000" b="1" dirty="0">
                <a:solidFill>
                  <a:srgbClr val="C00000"/>
                </a:solidFill>
              </a:rPr>
              <a:t>25</a:t>
            </a:r>
            <a:r>
              <a:rPr lang="en-US" sz="2000" dirty="0">
                <a:solidFill>
                  <a:srgbClr val="C00000"/>
                </a:solidFill>
              </a:rPr>
              <a:t> He that </a:t>
            </a:r>
            <a:r>
              <a:rPr lang="en-US" sz="2000" dirty="0" err="1">
                <a:solidFill>
                  <a:srgbClr val="C00000"/>
                </a:solidFill>
              </a:rPr>
              <a:t>loveth</a:t>
            </a:r>
            <a:r>
              <a:rPr lang="en-US" sz="2000" dirty="0">
                <a:solidFill>
                  <a:srgbClr val="C00000"/>
                </a:solidFill>
              </a:rPr>
              <a:t> his life shall lose it; and he that </a:t>
            </a:r>
            <a:r>
              <a:rPr lang="en-US" sz="2000" dirty="0" err="1">
                <a:solidFill>
                  <a:srgbClr val="C00000"/>
                </a:solidFill>
              </a:rPr>
              <a:t>hateth</a:t>
            </a:r>
            <a:r>
              <a:rPr lang="en-US" sz="2000" dirty="0">
                <a:solidFill>
                  <a:srgbClr val="C00000"/>
                </a:solidFill>
              </a:rPr>
              <a:t> his life in this world shall keep it unto life eternal. </a:t>
            </a:r>
            <a:r>
              <a:rPr lang="en-US" sz="2000" b="1" dirty="0">
                <a:solidFill>
                  <a:srgbClr val="C00000"/>
                </a:solidFill>
              </a:rPr>
              <a:t>26</a:t>
            </a:r>
            <a:r>
              <a:rPr lang="en-US" sz="2000" dirty="0">
                <a:solidFill>
                  <a:srgbClr val="C00000"/>
                </a:solidFill>
              </a:rPr>
              <a:t> If any man serve me, let him follow me; and where I am, there shall also </a:t>
            </a:r>
            <a:r>
              <a:rPr lang="en-US" sz="2000" b="1" dirty="0">
                <a:solidFill>
                  <a:srgbClr val="C00000"/>
                </a:solidFill>
              </a:rPr>
              <a:t>my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</a:rPr>
              <a:t>servant</a:t>
            </a:r>
            <a:r>
              <a:rPr lang="en-US" sz="2000" dirty="0">
                <a:solidFill>
                  <a:srgbClr val="C00000"/>
                </a:solidFill>
              </a:rPr>
              <a:t> be: if any man serve me, him will </a:t>
            </a:r>
            <a:r>
              <a:rPr lang="en-US" sz="2000" i="1" dirty="0">
                <a:solidFill>
                  <a:srgbClr val="C00000"/>
                </a:solidFill>
              </a:rPr>
              <a:t>my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Father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 err="1">
                <a:solidFill>
                  <a:srgbClr val="C00000"/>
                </a:solidFill>
              </a:rPr>
              <a:t>honour</a:t>
            </a:r>
            <a:r>
              <a:rPr lang="en-US" sz="2000" dirty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12:24-26 (KJV)</a:t>
            </a: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</a:t>
            </a:r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12:24-26 (KJV)</a:t>
            </a:r>
            <a:endParaRPr lang="en-US" sz="1800" b="1" spc="2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92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Are Blessed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867" y="607392"/>
            <a:ext cx="6081278" cy="4676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And </a:t>
            </a:r>
            <a:r>
              <a:rPr lang="en-US" sz="2000" b="1" dirty="0"/>
              <a:t>God</a:t>
            </a:r>
            <a:r>
              <a:rPr lang="en-US" sz="2000" dirty="0"/>
              <a:t> </a:t>
            </a:r>
            <a:r>
              <a:rPr lang="en-US" sz="2000" b="1" u="sng" dirty="0"/>
              <a:t>blessed</a:t>
            </a:r>
            <a:r>
              <a:rPr lang="en-US" sz="2000" dirty="0"/>
              <a:t> </a:t>
            </a:r>
            <a:r>
              <a:rPr lang="en-US" sz="2000" b="1" dirty="0"/>
              <a:t>them</a:t>
            </a:r>
            <a:r>
              <a:rPr lang="en-US" sz="2000" dirty="0"/>
              <a:t> and said to them, Be </a:t>
            </a:r>
            <a:r>
              <a:rPr lang="en-US" sz="2000" b="1" u="sng" dirty="0"/>
              <a:t>fruitful</a:t>
            </a:r>
            <a:r>
              <a:rPr lang="en-US" sz="2000" dirty="0"/>
              <a:t>, </a:t>
            </a:r>
            <a:r>
              <a:rPr lang="en-US" sz="2000" b="1" dirty="0"/>
              <a:t>multiply</a:t>
            </a:r>
            <a:r>
              <a:rPr lang="en-US" sz="2000" dirty="0"/>
              <a:t>, and </a:t>
            </a:r>
            <a:r>
              <a:rPr lang="en-US" sz="2000" b="1" u="sng" dirty="0"/>
              <a:t>fill</a:t>
            </a:r>
            <a:r>
              <a:rPr lang="en-US" sz="2000" dirty="0"/>
              <a:t> the earth, and </a:t>
            </a:r>
            <a:r>
              <a:rPr lang="en-US" sz="2000" b="1" dirty="0"/>
              <a:t>subdue</a:t>
            </a:r>
            <a:r>
              <a:rPr lang="en-US" sz="2000" dirty="0"/>
              <a:t> it [using all its vast resources in the service of God and man]; and have </a:t>
            </a:r>
            <a:r>
              <a:rPr lang="en-US" sz="2000" b="1" u="sng" dirty="0"/>
              <a:t>dominion</a:t>
            </a:r>
            <a:r>
              <a:rPr lang="en-US" sz="2000" dirty="0"/>
              <a:t> over the fish of the sea, the birds of the air, and over every living creature that moves </a:t>
            </a:r>
            <a:r>
              <a:rPr lang="en-US" sz="2000" dirty="0"/>
              <a:t>upon the earth. </a:t>
            </a:r>
          </a:p>
          <a:p>
            <a:pPr marL="0" indent="0">
              <a:buNone/>
            </a:pPr>
            <a:r>
              <a:rPr lang="en-US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Genesis 1:28 (AMP)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Genesis 1:28 (AMP)</a:t>
            </a:r>
            <a:endParaRPr lang="en-US" sz="1800" b="1" spc="2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070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1312794"/>
            <a:ext cx="1823085" cy="1539511"/>
          </a:xfrm>
        </p:spPr>
        <p:txBody>
          <a:bodyPr>
            <a:noAutofit/>
          </a:bodyPr>
          <a:lstStyle/>
          <a:p>
            <a:r>
              <a:rPr lang="en-US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Character &amp; Nature of God</a:t>
            </a:r>
            <a:endParaRPr lang="en-US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623" y="290945"/>
            <a:ext cx="6499513" cy="6359237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35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Gal. 5:15-24  </a:t>
            </a:r>
            <a:r>
              <a:rPr lang="en-US" sz="1600" dirty="0" smtClean="0"/>
              <a:t>For </a:t>
            </a:r>
            <a:r>
              <a:rPr lang="en-US" sz="1600" dirty="0"/>
              <a:t>the </a:t>
            </a:r>
            <a:r>
              <a:rPr lang="en-US" sz="1600" b="1" dirty="0"/>
              <a:t>whole</a:t>
            </a:r>
            <a:r>
              <a:rPr lang="en-US" sz="1600" dirty="0"/>
              <a:t> </a:t>
            </a:r>
            <a:r>
              <a:rPr lang="en-US" sz="1600" b="1" u="sng" dirty="0"/>
              <a:t>Law</a:t>
            </a:r>
            <a:r>
              <a:rPr lang="en-US" sz="1600" dirty="0"/>
              <a:t> [concerning human relationships] is complied with in the one precept, You shall </a:t>
            </a:r>
            <a:r>
              <a:rPr lang="en-US" sz="1600" b="1" dirty="0"/>
              <a:t>love</a:t>
            </a:r>
            <a:r>
              <a:rPr lang="en-US" sz="1600" dirty="0"/>
              <a:t> your </a:t>
            </a:r>
            <a:r>
              <a:rPr lang="en-US" sz="1600" b="1" u="sng" dirty="0"/>
              <a:t>neighbor</a:t>
            </a:r>
            <a:r>
              <a:rPr lang="en-US" sz="1600" dirty="0"/>
              <a:t> as [you do] yourself. </a:t>
            </a:r>
            <a:r>
              <a:rPr lang="en-US" sz="1600" b="1" dirty="0"/>
              <a:t>15</a:t>
            </a:r>
            <a:r>
              <a:rPr lang="en-US" sz="1600" dirty="0"/>
              <a:t> But if you </a:t>
            </a:r>
            <a:r>
              <a:rPr lang="en-US" sz="1600" b="1" dirty="0"/>
              <a:t>bite</a:t>
            </a:r>
            <a:r>
              <a:rPr lang="en-US" sz="1600" dirty="0"/>
              <a:t> and </a:t>
            </a:r>
            <a:r>
              <a:rPr lang="en-US" sz="1600" b="1" dirty="0"/>
              <a:t>devour</a:t>
            </a:r>
            <a:r>
              <a:rPr lang="en-US" sz="1600" dirty="0"/>
              <a:t> one another [in partisan strife], be careful that you [and your whole fellowship] are not </a:t>
            </a:r>
            <a:r>
              <a:rPr lang="en-US" sz="1600" b="1" dirty="0"/>
              <a:t>consumed</a:t>
            </a:r>
            <a:r>
              <a:rPr lang="en-US" sz="1600" dirty="0"/>
              <a:t> by one </a:t>
            </a:r>
            <a:r>
              <a:rPr lang="en-US" sz="1600" b="1" u="sng" dirty="0"/>
              <a:t>another</a:t>
            </a:r>
            <a:r>
              <a:rPr lang="en-US" sz="1600" dirty="0"/>
              <a:t>. </a:t>
            </a:r>
            <a:r>
              <a:rPr lang="en-US" sz="1600" b="1" dirty="0"/>
              <a:t>16</a:t>
            </a:r>
            <a:r>
              <a:rPr lang="en-US" sz="1600" dirty="0"/>
              <a:t> But I say, walk </a:t>
            </a:r>
            <a:r>
              <a:rPr lang="en-US" sz="1600" i="1" dirty="0"/>
              <a:t>and</a:t>
            </a:r>
            <a:r>
              <a:rPr lang="en-US" sz="1600" dirty="0"/>
              <a:t> live [habitually] in the [Holy] Spirit [responsive to </a:t>
            </a:r>
            <a:r>
              <a:rPr lang="en-US" sz="1600" i="1" dirty="0"/>
              <a:t>and</a:t>
            </a:r>
            <a:r>
              <a:rPr lang="en-US" sz="1600" dirty="0"/>
              <a:t> controlled </a:t>
            </a:r>
            <a:r>
              <a:rPr lang="en-US" sz="1600" i="1" dirty="0"/>
              <a:t>and</a:t>
            </a:r>
            <a:r>
              <a:rPr lang="en-US" sz="1600" dirty="0"/>
              <a:t> guided by the Spirit]; then you will certainly not gratify the cravings </a:t>
            </a:r>
            <a:r>
              <a:rPr lang="en-US" sz="1600" i="1" dirty="0"/>
              <a:t>and</a:t>
            </a:r>
            <a:r>
              <a:rPr lang="en-US" sz="1600" dirty="0"/>
              <a:t> desires of the flesh (of human nature without God). </a:t>
            </a:r>
            <a:r>
              <a:rPr lang="en-US" sz="1600" b="1" dirty="0"/>
              <a:t>17</a:t>
            </a:r>
            <a:r>
              <a:rPr lang="en-US" sz="1600" dirty="0"/>
              <a:t> For the </a:t>
            </a:r>
            <a:r>
              <a:rPr lang="en-US" sz="1600" b="1" dirty="0"/>
              <a:t>desires</a:t>
            </a:r>
            <a:r>
              <a:rPr lang="en-US" sz="1600" dirty="0"/>
              <a:t> of the </a:t>
            </a:r>
            <a:r>
              <a:rPr lang="en-US" sz="1600" b="1" u="sng" dirty="0"/>
              <a:t>flesh</a:t>
            </a:r>
            <a:r>
              <a:rPr lang="en-US" sz="1600" dirty="0"/>
              <a:t> are </a:t>
            </a:r>
            <a:r>
              <a:rPr lang="en-US" sz="1600" b="1" dirty="0"/>
              <a:t>opposed</a:t>
            </a:r>
            <a:r>
              <a:rPr lang="en-US" sz="1600" dirty="0"/>
              <a:t> to the [</a:t>
            </a:r>
            <a:r>
              <a:rPr lang="en-US" sz="1600" b="1" dirty="0"/>
              <a:t>Holy</a:t>
            </a:r>
            <a:r>
              <a:rPr lang="en-US" sz="1600" dirty="0"/>
              <a:t>] </a:t>
            </a:r>
            <a:r>
              <a:rPr lang="en-US" sz="1600" b="1" dirty="0"/>
              <a:t>Spirit</a:t>
            </a:r>
            <a:r>
              <a:rPr lang="en-US" sz="1600" dirty="0"/>
              <a:t>, and the [desires of the] Spirit are </a:t>
            </a:r>
            <a:r>
              <a:rPr lang="en-US" sz="1600" b="1" dirty="0"/>
              <a:t>opposed</a:t>
            </a:r>
            <a:r>
              <a:rPr lang="en-US" sz="1600" dirty="0"/>
              <a:t> to the </a:t>
            </a:r>
            <a:r>
              <a:rPr lang="en-US" sz="1600" b="1" dirty="0"/>
              <a:t>flesh</a:t>
            </a:r>
            <a:r>
              <a:rPr lang="en-US" sz="1600" dirty="0"/>
              <a:t> (godless human nature); for these are antagonistic to each other [continually withstanding and in conflict with each other], so that you are not free </a:t>
            </a:r>
            <a:r>
              <a:rPr lang="en-US" sz="1600" i="1" dirty="0"/>
              <a:t>but</a:t>
            </a:r>
            <a:r>
              <a:rPr lang="en-US" sz="1600" dirty="0"/>
              <a:t> are prevented from doing what you desire to do. </a:t>
            </a:r>
            <a:endParaRPr lang="en-US" sz="16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600" b="1" dirty="0" smtClean="0"/>
              <a:t>18</a:t>
            </a:r>
            <a:r>
              <a:rPr lang="en-US" sz="1600" dirty="0"/>
              <a:t> But if you are guided (led) by the [Holy] Spirit, you are not subject to the Law. </a:t>
            </a:r>
            <a:r>
              <a:rPr lang="en-US" sz="1600" b="1" dirty="0"/>
              <a:t>19</a:t>
            </a:r>
            <a:r>
              <a:rPr lang="en-US" sz="1600" dirty="0"/>
              <a:t> Now the doings (</a:t>
            </a:r>
            <a:r>
              <a:rPr lang="en-US" sz="1600" b="1" dirty="0"/>
              <a:t>practices</a:t>
            </a:r>
            <a:r>
              <a:rPr lang="en-US" sz="1600" dirty="0"/>
              <a:t>) of the </a:t>
            </a:r>
            <a:r>
              <a:rPr lang="en-US" sz="1600" b="1" u="sng" dirty="0"/>
              <a:t>flesh</a:t>
            </a:r>
            <a:r>
              <a:rPr lang="en-US" sz="1600" dirty="0"/>
              <a:t> are clear (obvious): they are </a:t>
            </a:r>
            <a:r>
              <a:rPr lang="en-US" sz="1600" b="1" dirty="0"/>
              <a:t>immorality</a:t>
            </a:r>
            <a:r>
              <a:rPr lang="en-US" sz="1600" dirty="0"/>
              <a:t>, impurity, </a:t>
            </a:r>
            <a:r>
              <a:rPr lang="en-US" sz="1600" b="1" dirty="0"/>
              <a:t>indecency</a:t>
            </a:r>
            <a:r>
              <a:rPr lang="en-US" sz="1600" dirty="0"/>
              <a:t>, </a:t>
            </a:r>
            <a:r>
              <a:rPr lang="en-US" sz="1600" b="1" dirty="0"/>
              <a:t>20</a:t>
            </a:r>
            <a:r>
              <a:rPr lang="en-US" sz="1600" dirty="0"/>
              <a:t> Idolatry, </a:t>
            </a:r>
            <a:r>
              <a:rPr lang="en-US" sz="1600" b="1" dirty="0"/>
              <a:t>sorcery</a:t>
            </a:r>
            <a:r>
              <a:rPr lang="en-US" sz="1600" dirty="0"/>
              <a:t>, enmity, </a:t>
            </a:r>
            <a:r>
              <a:rPr lang="en-US" sz="1600" b="1" dirty="0"/>
              <a:t>strife</a:t>
            </a:r>
            <a:r>
              <a:rPr lang="en-US" sz="1600" dirty="0"/>
              <a:t>, jealousy, </a:t>
            </a:r>
            <a:r>
              <a:rPr lang="en-US" sz="1600" b="1" dirty="0"/>
              <a:t>anger</a:t>
            </a:r>
            <a:r>
              <a:rPr lang="en-US" sz="1600" dirty="0"/>
              <a:t> (ill temper), selfishness, </a:t>
            </a:r>
            <a:r>
              <a:rPr lang="en-US" sz="1600" b="1" dirty="0"/>
              <a:t>divisions</a:t>
            </a:r>
            <a:r>
              <a:rPr lang="en-US" sz="1600" dirty="0"/>
              <a:t> (dissensions), </a:t>
            </a:r>
            <a:r>
              <a:rPr lang="en-US" sz="1600" b="1" dirty="0"/>
              <a:t>party</a:t>
            </a:r>
            <a:r>
              <a:rPr lang="en-US" sz="1600" dirty="0"/>
              <a:t> </a:t>
            </a:r>
            <a:r>
              <a:rPr lang="en-US" sz="1600" b="1" dirty="0"/>
              <a:t>spirit</a:t>
            </a:r>
            <a:r>
              <a:rPr lang="en-US" sz="1600" dirty="0"/>
              <a:t> (factions, sects with peculiar opinions, heresies), </a:t>
            </a:r>
            <a:r>
              <a:rPr lang="en-US" sz="1600" b="1" dirty="0"/>
              <a:t>21</a:t>
            </a:r>
            <a:r>
              <a:rPr lang="en-US" sz="1600" dirty="0"/>
              <a:t> </a:t>
            </a:r>
            <a:r>
              <a:rPr lang="en-US" sz="1600" b="1" dirty="0"/>
              <a:t>Envy</a:t>
            </a:r>
            <a:r>
              <a:rPr lang="en-US" sz="1600" dirty="0"/>
              <a:t>, drunkenness, </a:t>
            </a:r>
            <a:r>
              <a:rPr lang="en-US" sz="1600" b="1" dirty="0"/>
              <a:t>carousing</a:t>
            </a:r>
            <a:r>
              <a:rPr lang="en-US" sz="1600" dirty="0"/>
              <a:t>, and the like. I warn you beforehand, just as I did previously, that those who do such things </a:t>
            </a:r>
            <a:r>
              <a:rPr lang="en-US" sz="1600" b="1" dirty="0"/>
              <a:t>shall</a:t>
            </a:r>
            <a:r>
              <a:rPr lang="en-US" sz="1600" dirty="0"/>
              <a:t> </a:t>
            </a:r>
            <a:r>
              <a:rPr lang="en-US" sz="1600" b="1" dirty="0"/>
              <a:t>not</a:t>
            </a:r>
            <a:r>
              <a:rPr lang="en-US" sz="1600" dirty="0"/>
              <a:t> </a:t>
            </a:r>
            <a:r>
              <a:rPr lang="en-US" sz="1600" b="1" u="sng" dirty="0"/>
              <a:t>inherit</a:t>
            </a:r>
            <a:r>
              <a:rPr lang="en-US" sz="1600" dirty="0"/>
              <a:t> the </a:t>
            </a:r>
            <a:r>
              <a:rPr lang="en-US" sz="1600" b="1" dirty="0"/>
              <a:t>kingdom</a:t>
            </a:r>
            <a:r>
              <a:rPr lang="en-US" sz="1600" dirty="0"/>
              <a:t> of </a:t>
            </a:r>
            <a:r>
              <a:rPr lang="en-US" sz="1600" dirty="0"/>
              <a:t>God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600" b="1" dirty="0" smtClean="0"/>
              <a:t>22</a:t>
            </a:r>
            <a:r>
              <a:rPr lang="en-US" sz="1600" dirty="0"/>
              <a:t> But the </a:t>
            </a:r>
            <a:r>
              <a:rPr lang="en-US" sz="1600" b="1" dirty="0"/>
              <a:t>fruit</a:t>
            </a:r>
            <a:r>
              <a:rPr lang="en-US" sz="1600" dirty="0"/>
              <a:t> of the [</a:t>
            </a:r>
            <a:r>
              <a:rPr lang="en-US" sz="1600" b="1" u="sng" dirty="0"/>
              <a:t>Holy</a:t>
            </a:r>
            <a:r>
              <a:rPr lang="en-US" sz="1600" dirty="0"/>
              <a:t>] </a:t>
            </a:r>
            <a:r>
              <a:rPr lang="en-US" sz="1600" b="1" dirty="0"/>
              <a:t>Spirit</a:t>
            </a:r>
            <a:r>
              <a:rPr lang="en-US" sz="1600" dirty="0"/>
              <a:t> [the </a:t>
            </a:r>
            <a:r>
              <a:rPr lang="en-US" sz="1600" b="1" dirty="0"/>
              <a:t>work</a:t>
            </a:r>
            <a:r>
              <a:rPr lang="en-US" sz="1600" dirty="0"/>
              <a:t> </a:t>
            </a:r>
            <a:r>
              <a:rPr lang="en-US" sz="1600" b="1" dirty="0"/>
              <a:t>which</a:t>
            </a:r>
            <a:r>
              <a:rPr lang="en-US" sz="1600" dirty="0"/>
              <a:t> </a:t>
            </a:r>
            <a:r>
              <a:rPr lang="en-US" sz="1600" b="1" dirty="0"/>
              <a:t>His</a:t>
            </a:r>
            <a:r>
              <a:rPr lang="en-US" sz="1600" dirty="0"/>
              <a:t> </a:t>
            </a:r>
            <a:r>
              <a:rPr lang="en-US" sz="1600" b="1" u="sng" dirty="0"/>
              <a:t>presence</a:t>
            </a:r>
            <a:r>
              <a:rPr lang="en-US" sz="1600" dirty="0"/>
              <a:t> within accomplishes] is </a:t>
            </a:r>
            <a:r>
              <a:rPr lang="en-US" sz="1600" b="1" dirty="0"/>
              <a:t>love</a:t>
            </a:r>
            <a:r>
              <a:rPr lang="en-US" sz="1600" dirty="0"/>
              <a:t>, joy (gladness), </a:t>
            </a:r>
            <a:r>
              <a:rPr lang="en-US" sz="1600" b="1" dirty="0"/>
              <a:t>peace</a:t>
            </a:r>
            <a:r>
              <a:rPr lang="en-US" sz="1600" dirty="0"/>
              <a:t>, patience (an even temper, forbearance), kindness, </a:t>
            </a:r>
            <a:r>
              <a:rPr lang="en-US" sz="1600" b="1" dirty="0"/>
              <a:t>goodness</a:t>
            </a:r>
            <a:r>
              <a:rPr lang="en-US" sz="1600" dirty="0"/>
              <a:t> (benevolence), </a:t>
            </a:r>
            <a:r>
              <a:rPr lang="en-US" sz="1600" b="1" dirty="0"/>
              <a:t>faithfulness</a:t>
            </a:r>
            <a:r>
              <a:rPr lang="en-US" sz="1600" dirty="0"/>
              <a:t>, </a:t>
            </a:r>
            <a:r>
              <a:rPr lang="en-US" sz="1600" b="1" dirty="0"/>
              <a:t>23</a:t>
            </a:r>
            <a:r>
              <a:rPr lang="en-US" sz="1600" dirty="0"/>
              <a:t> Gentleness (meekness, humility), </a:t>
            </a:r>
            <a:r>
              <a:rPr lang="en-US" sz="1600" b="1" dirty="0"/>
              <a:t>self</a:t>
            </a:r>
            <a:r>
              <a:rPr lang="en-US" sz="1600" dirty="0"/>
              <a:t>-</a:t>
            </a:r>
            <a:r>
              <a:rPr lang="en-US" sz="1600" b="1" dirty="0"/>
              <a:t>control</a:t>
            </a:r>
            <a:r>
              <a:rPr lang="en-US" sz="1600" dirty="0"/>
              <a:t> (self-restraint, continence). </a:t>
            </a:r>
            <a:r>
              <a:rPr lang="en-US" sz="1600" dirty="0"/>
              <a:t>Against such things there is no law [ that can bring a charge]. </a:t>
            </a:r>
            <a:r>
              <a:rPr lang="en-US" sz="1600" b="1" dirty="0"/>
              <a:t>24</a:t>
            </a:r>
            <a:r>
              <a:rPr lang="en-US" sz="1600" dirty="0"/>
              <a:t> And those who belong to Christ Jesus (the Messiah) have crucified the flesh (the godless human nature) with its passions and appetites </a:t>
            </a:r>
            <a:r>
              <a:rPr lang="en-US" sz="1600" i="1" dirty="0"/>
              <a:t>and</a:t>
            </a:r>
            <a:r>
              <a:rPr lang="en-US" sz="1600" dirty="0"/>
              <a:t> desires </a:t>
            </a:r>
            <a:endParaRPr lang="en-US" sz="16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600" b="1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35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Gal. 4:19</a:t>
            </a:r>
            <a:r>
              <a:rPr lang="en-US" sz="1600" dirty="0"/>
              <a:t> My little children, for whom I am again suffering birth pangs until </a:t>
            </a:r>
            <a:r>
              <a:rPr lang="en-US" sz="1600" b="1" u="sng" dirty="0"/>
              <a:t>Christ</a:t>
            </a:r>
            <a:r>
              <a:rPr lang="en-US" sz="1600" dirty="0"/>
              <a:t> is completely </a:t>
            </a:r>
            <a:r>
              <a:rPr lang="en-US" sz="1600" i="1" dirty="0"/>
              <a:t>and</a:t>
            </a:r>
            <a:r>
              <a:rPr lang="en-US" sz="1600" dirty="0"/>
              <a:t> permanently </a:t>
            </a:r>
            <a:r>
              <a:rPr lang="en-US" sz="1600" b="1" dirty="0"/>
              <a:t>formed</a:t>
            </a:r>
            <a:r>
              <a:rPr lang="en-US" sz="1600" dirty="0"/>
              <a:t> (molded) </a:t>
            </a:r>
            <a:r>
              <a:rPr lang="en-US" sz="1600" b="1" dirty="0"/>
              <a:t>within</a:t>
            </a:r>
            <a:r>
              <a:rPr lang="en-US" sz="1600" dirty="0"/>
              <a:t> </a:t>
            </a:r>
            <a:r>
              <a:rPr lang="en-US" sz="1600" b="1" u="sng" dirty="0"/>
              <a:t>you</a:t>
            </a:r>
            <a:r>
              <a:rPr lang="en-US" sz="1600" dirty="0"/>
              <a:t>,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922443"/>
            <a:ext cx="1823085" cy="2278207"/>
          </a:xfrm>
        </p:spPr>
        <p:txBody>
          <a:bodyPr>
            <a:normAutofit/>
          </a:bodyPr>
          <a:lstStyle/>
          <a:p>
            <a:r>
              <a:rPr lang="en-US" sz="135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Galatians 5:15-24 (AMP)</a:t>
            </a:r>
          </a:p>
          <a:p>
            <a:r>
              <a:rPr lang="en-US" sz="135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Galatians 4:19 (AMP)</a:t>
            </a:r>
            <a:endParaRPr lang="en-US" sz="1350" b="1" spc="2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576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 By Your Fruit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867" y="607392"/>
            <a:ext cx="5650057" cy="467638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C00000"/>
                </a:solidFill>
              </a:rPr>
              <a:t>For there is </a:t>
            </a:r>
            <a:r>
              <a:rPr lang="en-US" sz="2000" b="1" dirty="0">
                <a:solidFill>
                  <a:srgbClr val="C00000"/>
                </a:solidFill>
              </a:rPr>
              <a:t>no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</a:rPr>
              <a:t>good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tree</a:t>
            </a:r>
            <a:r>
              <a:rPr lang="en-US" sz="2000" dirty="0">
                <a:solidFill>
                  <a:srgbClr val="C00000"/>
                </a:solidFill>
              </a:rPr>
              <a:t> which </a:t>
            </a:r>
            <a:r>
              <a:rPr lang="en-US" sz="2000" b="1" dirty="0">
                <a:solidFill>
                  <a:srgbClr val="C00000"/>
                </a:solidFill>
              </a:rPr>
              <a:t>produces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bad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fruit</a:t>
            </a:r>
            <a:r>
              <a:rPr lang="en-US" sz="2000" dirty="0">
                <a:solidFill>
                  <a:srgbClr val="C00000"/>
                </a:solidFill>
              </a:rPr>
              <a:t>, nor, on the other hand, a bad tree which produces good fruit. </a:t>
            </a:r>
            <a:r>
              <a:rPr lang="en-US" sz="2000" b="1" dirty="0">
                <a:solidFill>
                  <a:srgbClr val="C00000"/>
                </a:solidFill>
              </a:rPr>
              <a:t>44</a:t>
            </a:r>
            <a:r>
              <a:rPr lang="en-US" sz="2000" dirty="0">
                <a:solidFill>
                  <a:srgbClr val="C00000"/>
                </a:solidFill>
              </a:rPr>
              <a:t>  For each </a:t>
            </a:r>
            <a:r>
              <a:rPr lang="en-US" sz="2000" b="1" dirty="0">
                <a:solidFill>
                  <a:srgbClr val="C00000"/>
                </a:solidFill>
              </a:rPr>
              <a:t>tree</a:t>
            </a:r>
            <a:r>
              <a:rPr lang="en-US" sz="2000" dirty="0">
                <a:solidFill>
                  <a:srgbClr val="C00000"/>
                </a:solidFill>
              </a:rPr>
              <a:t> is </a:t>
            </a:r>
            <a:r>
              <a:rPr lang="en-US" sz="2000" b="1" u="sng" dirty="0">
                <a:solidFill>
                  <a:srgbClr val="C00000"/>
                </a:solidFill>
              </a:rPr>
              <a:t>known</a:t>
            </a:r>
            <a:r>
              <a:rPr lang="en-US" sz="2000" dirty="0">
                <a:solidFill>
                  <a:srgbClr val="C00000"/>
                </a:solidFill>
              </a:rPr>
              <a:t> by its own </a:t>
            </a:r>
            <a:r>
              <a:rPr lang="en-US" sz="2000" b="1" dirty="0">
                <a:solidFill>
                  <a:srgbClr val="C00000"/>
                </a:solidFill>
              </a:rPr>
              <a:t>fruit</a:t>
            </a:r>
            <a:r>
              <a:rPr lang="en-US" sz="2000" dirty="0">
                <a:solidFill>
                  <a:srgbClr val="C00000"/>
                </a:solidFill>
              </a:rPr>
              <a:t>. For men do not gather figs from thorns, nor do they pick grapes from a briar bush</a:t>
            </a:r>
            <a:r>
              <a:rPr lang="en-US" sz="2000" dirty="0">
                <a:solidFill>
                  <a:srgbClr val="C00000"/>
                </a:solidFill>
              </a:rPr>
              <a:t>. </a:t>
            </a:r>
            <a:r>
              <a:rPr lang="en-US" sz="2000" b="1" dirty="0">
                <a:solidFill>
                  <a:srgbClr val="C00000"/>
                </a:solidFill>
              </a:rPr>
              <a:t>45</a:t>
            </a:r>
            <a:r>
              <a:rPr lang="en-US" sz="2000" dirty="0">
                <a:solidFill>
                  <a:srgbClr val="C00000"/>
                </a:solidFill>
              </a:rPr>
              <a:t>  The </a:t>
            </a:r>
            <a:r>
              <a:rPr lang="en-US" sz="2000" b="1" dirty="0">
                <a:solidFill>
                  <a:srgbClr val="C00000"/>
                </a:solidFill>
              </a:rPr>
              <a:t>good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</a:rPr>
              <a:t>man</a:t>
            </a:r>
            <a:r>
              <a:rPr lang="en-US" sz="2000" dirty="0">
                <a:solidFill>
                  <a:srgbClr val="C00000"/>
                </a:solidFill>
              </a:rPr>
              <a:t> out of the </a:t>
            </a:r>
            <a:r>
              <a:rPr lang="en-US" sz="2000" b="1" dirty="0">
                <a:solidFill>
                  <a:srgbClr val="C00000"/>
                </a:solidFill>
              </a:rPr>
              <a:t>good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</a:rPr>
              <a:t>treasure</a:t>
            </a:r>
            <a:r>
              <a:rPr lang="en-US" sz="2000" dirty="0">
                <a:solidFill>
                  <a:srgbClr val="C00000"/>
                </a:solidFill>
              </a:rPr>
              <a:t> of his </a:t>
            </a:r>
            <a:r>
              <a:rPr lang="en-US" sz="2000" b="1" dirty="0">
                <a:solidFill>
                  <a:srgbClr val="C00000"/>
                </a:solidFill>
              </a:rPr>
              <a:t>heart</a:t>
            </a:r>
            <a:r>
              <a:rPr lang="en-US" sz="2000" dirty="0">
                <a:solidFill>
                  <a:srgbClr val="C00000"/>
                </a:solidFill>
              </a:rPr>
              <a:t> brings forth what is good; and the evil </a:t>
            </a:r>
            <a:r>
              <a:rPr lang="en-US" sz="2000" i="1" dirty="0">
                <a:solidFill>
                  <a:srgbClr val="C00000"/>
                </a:solidFill>
              </a:rPr>
              <a:t>man</a:t>
            </a:r>
            <a:r>
              <a:rPr lang="en-US" sz="2000" dirty="0">
                <a:solidFill>
                  <a:srgbClr val="C00000"/>
                </a:solidFill>
              </a:rPr>
              <a:t> out of the evil </a:t>
            </a:r>
            <a:r>
              <a:rPr lang="en-US" sz="2000" i="1" dirty="0">
                <a:solidFill>
                  <a:srgbClr val="C00000"/>
                </a:solidFill>
              </a:rPr>
              <a:t>treasure</a:t>
            </a:r>
            <a:r>
              <a:rPr lang="en-US" sz="2000" dirty="0">
                <a:solidFill>
                  <a:srgbClr val="C00000"/>
                </a:solidFill>
              </a:rPr>
              <a:t> brings forth what is evil; </a:t>
            </a:r>
            <a:r>
              <a:rPr lang="en-US" sz="2000" b="1" dirty="0">
                <a:solidFill>
                  <a:srgbClr val="C00000"/>
                </a:solidFill>
              </a:rPr>
              <a:t>for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u="sng" dirty="0">
                <a:solidFill>
                  <a:srgbClr val="C00000"/>
                </a:solidFill>
              </a:rPr>
              <a:t>his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mouth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speaks</a:t>
            </a:r>
            <a:r>
              <a:rPr lang="en-US" sz="2000" dirty="0">
                <a:solidFill>
                  <a:srgbClr val="C00000"/>
                </a:solidFill>
              </a:rPr>
              <a:t> from that which </a:t>
            </a:r>
            <a:r>
              <a:rPr lang="en-US" sz="2000" b="1" dirty="0">
                <a:solidFill>
                  <a:srgbClr val="C00000"/>
                </a:solidFill>
              </a:rPr>
              <a:t>fills</a:t>
            </a:r>
            <a:r>
              <a:rPr lang="en-US" sz="2000" dirty="0">
                <a:solidFill>
                  <a:srgbClr val="C00000"/>
                </a:solidFill>
              </a:rPr>
              <a:t> his </a:t>
            </a:r>
            <a:r>
              <a:rPr lang="en-US" sz="2000" b="1" u="sng" dirty="0">
                <a:solidFill>
                  <a:srgbClr val="C00000"/>
                </a:solidFill>
              </a:rPr>
              <a:t>heart</a:t>
            </a:r>
            <a:r>
              <a:rPr lang="en-US" sz="2000" dirty="0">
                <a:solidFill>
                  <a:srgbClr val="C0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6:43-46 (NASB)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6:43-46 (NASB)</a:t>
            </a:r>
            <a:endParaRPr lang="en-US" sz="1800" b="1" spc="2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401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Tongue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867" y="607392"/>
            <a:ext cx="5650057" cy="498032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So also the </a:t>
            </a:r>
            <a:r>
              <a:rPr lang="en-US" sz="2000" b="1" u="sng" dirty="0"/>
              <a:t>tongue</a:t>
            </a:r>
            <a:r>
              <a:rPr lang="en-US" sz="2000" dirty="0"/>
              <a:t> is a small part of the body, and </a:t>
            </a:r>
            <a:r>
              <a:rPr lang="en-US" sz="2000" i="1" dirty="0"/>
              <a:t>yet</a:t>
            </a:r>
            <a:r>
              <a:rPr lang="en-US" sz="2000" dirty="0"/>
              <a:t> it </a:t>
            </a:r>
            <a:r>
              <a:rPr lang="en-US" sz="2000" b="1" dirty="0"/>
              <a:t>boasts</a:t>
            </a:r>
            <a:r>
              <a:rPr lang="en-US" sz="2000" dirty="0"/>
              <a:t> of </a:t>
            </a:r>
            <a:r>
              <a:rPr lang="en-US" sz="2000" b="1" dirty="0"/>
              <a:t>great</a:t>
            </a:r>
            <a:r>
              <a:rPr lang="en-US" sz="2000" dirty="0"/>
              <a:t> </a:t>
            </a:r>
            <a:r>
              <a:rPr lang="en-US" sz="2000" b="1" dirty="0"/>
              <a:t>things</a:t>
            </a:r>
            <a:r>
              <a:rPr lang="en-US" sz="2000" dirty="0"/>
              <a:t>. See how great a forest is set </a:t>
            </a:r>
            <a:r>
              <a:rPr lang="en-US" sz="2000" b="1" dirty="0"/>
              <a:t>aflame</a:t>
            </a:r>
            <a:r>
              <a:rPr lang="en-US" sz="2000" dirty="0"/>
              <a:t> by such a </a:t>
            </a:r>
            <a:r>
              <a:rPr lang="en-US" sz="2000" b="1" dirty="0"/>
              <a:t>small</a:t>
            </a:r>
            <a:r>
              <a:rPr lang="en-US" sz="2000" dirty="0"/>
              <a:t> </a:t>
            </a:r>
            <a:r>
              <a:rPr lang="en-US" sz="2000" b="1" u="sng" dirty="0"/>
              <a:t>fire</a:t>
            </a:r>
            <a:r>
              <a:rPr lang="en-US" sz="2000" dirty="0"/>
              <a:t>! </a:t>
            </a:r>
            <a:r>
              <a:rPr lang="en-US" sz="2000" b="1" dirty="0"/>
              <a:t>6</a:t>
            </a:r>
            <a:r>
              <a:rPr lang="en-US" sz="2000" dirty="0"/>
              <a:t> And the </a:t>
            </a:r>
            <a:r>
              <a:rPr lang="en-US" sz="2000" b="1" dirty="0"/>
              <a:t>tongue</a:t>
            </a:r>
            <a:r>
              <a:rPr lang="en-US" sz="2000" dirty="0"/>
              <a:t> is a </a:t>
            </a:r>
            <a:r>
              <a:rPr lang="en-US" sz="2000" b="1" dirty="0"/>
              <a:t>fire</a:t>
            </a:r>
            <a:r>
              <a:rPr lang="en-US" sz="2000" dirty="0"/>
              <a:t>, the </a:t>
            </a:r>
            <a:r>
              <a:rPr lang="en-US" sz="2000" i="1" dirty="0"/>
              <a:t>very</a:t>
            </a:r>
            <a:r>
              <a:rPr lang="en-US" sz="2000" dirty="0"/>
              <a:t> </a:t>
            </a:r>
            <a:r>
              <a:rPr lang="en-US" sz="2000" b="1" u="sng" dirty="0"/>
              <a:t>world</a:t>
            </a:r>
            <a:r>
              <a:rPr lang="en-US" sz="2000" dirty="0"/>
              <a:t> of </a:t>
            </a:r>
            <a:r>
              <a:rPr lang="en-US" sz="2000" b="1" dirty="0"/>
              <a:t>iniquity</a:t>
            </a:r>
            <a:r>
              <a:rPr lang="en-US" sz="2000" dirty="0"/>
              <a:t>; the tongue is set among our members as that which defiles the entire body, and sets on fire the course of </a:t>
            </a:r>
            <a:r>
              <a:rPr lang="en-US" sz="2000" i="1" dirty="0"/>
              <a:t>our</a:t>
            </a:r>
            <a:r>
              <a:rPr lang="en-US" sz="2000" dirty="0"/>
              <a:t> life, and is </a:t>
            </a:r>
            <a:r>
              <a:rPr lang="en-US" sz="2000" b="1" dirty="0"/>
              <a:t>set</a:t>
            </a:r>
            <a:r>
              <a:rPr lang="en-US" sz="2000" dirty="0"/>
              <a:t> on </a:t>
            </a:r>
            <a:r>
              <a:rPr lang="en-US" sz="2000" b="1" u="sng" dirty="0"/>
              <a:t>fire</a:t>
            </a:r>
            <a:r>
              <a:rPr lang="en-US" sz="2000" dirty="0"/>
              <a:t> by </a:t>
            </a:r>
            <a:r>
              <a:rPr lang="en-US" sz="2000" b="1" dirty="0"/>
              <a:t>hell. 8</a:t>
            </a:r>
            <a:r>
              <a:rPr lang="en-US" sz="2000" dirty="0"/>
              <a:t> But no one can tame the </a:t>
            </a:r>
            <a:r>
              <a:rPr lang="en-US" sz="2000" b="1" dirty="0"/>
              <a:t>tongue</a:t>
            </a:r>
            <a:r>
              <a:rPr lang="en-US" sz="2000" dirty="0"/>
              <a:t>; </a:t>
            </a:r>
            <a:r>
              <a:rPr lang="en-US" sz="2000" i="1" dirty="0"/>
              <a:t>it is</a:t>
            </a:r>
            <a:r>
              <a:rPr lang="en-US" sz="2000" dirty="0"/>
              <a:t> a restless evil </a:t>
            </a:r>
            <a:r>
              <a:rPr lang="en-US" sz="2000" i="1" dirty="0"/>
              <a:t>and</a:t>
            </a:r>
            <a:r>
              <a:rPr lang="en-US" sz="2000" dirty="0"/>
              <a:t> full of </a:t>
            </a:r>
            <a:r>
              <a:rPr lang="en-US" sz="2000" b="1" u="sng" dirty="0"/>
              <a:t>deadly</a:t>
            </a:r>
            <a:r>
              <a:rPr lang="en-US" sz="2000" dirty="0"/>
              <a:t> </a:t>
            </a:r>
            <a:r>
              <a:rPr lang="en-US" sz="2000" b="1" dirty="0"/>
              <a:t>poison</a:t>
            </a:r>
            <a:r>
              <a:rPr lang="en-US" sz="2000" dirty="0"/>
              <a:t>. </a:t>
            </a:r>
            <a:r>
              <a:rPr lang="en-US" sz="2000" b="1" dirty="0"/>
              <a:t>9</a:t>
            </a:r>
            <a:r>
              <a:rPr lang="en-US" sz="2000" dirty="0"/>
              <a:t> With it we bless </a:t>
            </a:r>
            <a:r>
              <a:rPr lang="en-US" sz="2000" i="1" dirty="0"/>
              <a:t>our</a:t>
            </a:r>
            <a:r>
              <a:rPr lang="en-US" sz="2000" dirty="0"/>
              <a:t> Lord and Father, and with it we curse men, who have been made in the likeness of God; </a:t>
            </a:r>
            <a:r>
              <a:rPr lang="en-US" sz="2000" b="1" dirty="0"/>
              <a:t>10</a:t>
            </a:r>
            <a:r>
              <a:rPr lang="en-US" sz="2000" dirty="0"/>
              <a:t> from the </a:t>
            </a:r>
            <a:r>
              <a:rPr lang="en-US" sz="2000" b="1" dirty="0"/>
              <a:t>same</a:t>
            </a:r>
            <a:r>
              <a:rPr lang="en-US" sz="2000" dirty="0"/>
              <a:t> </a:t>
            </a:r>
            <a:r>
              <a:rPr lang="en-US" sz="2000" b="1" u="sng" dirty="0"/>
              <a:t>mouth</a:t>
            </a:r>
            <a:r>
              <a:rPr lang="en-US" sz="2000" dirty="0"/>
              <a:t> come </a:t>
            </a:r>
            <a:r>
              <a:rPr lang="en-US" sz="2000" i="1" dirty="0"/>
              <a:t>both</a:t>
            </a:r>
            <a:r>
              <a:rPr lang="en-US" sz="2000" dirty="0"/>
              <a:t> </a:t>
            </a:r>
            <a:r>
              <a:rPr lang="en-US" sz="2000" b="1" dirty="0"/>
              <a:t>blessing</a:t>
            </a:r>
            <a:r>
              <a:rPr lang="en-US" sz="2000" dirty="0"/>
              <a:t> and </a:t>
            </a:r>
            <a:r>
              <a:rPr lang="en-US" sz="2000" b="1" dirty="0"/>
              <a:t>cursing</a:t>
            </a:r>
            <a:r>
              <a:rPr lang="en-US" sz="2000" dirty="0"/>
              <a:t>. My brethren, these things ought not to be this way. </a:t>
            </a:r>
            <a:r>
              <a:rPr lang="en-US" sz="2000" b="1" dirty="0"/>
              <a:t>11</a:t>
            </a:r>
            <a:r>
              <a:rPr lang="en-US" sz="2000" dirty="0"/>
              <a:t> Does a </a:t>
            </a:r>
            <a:r>
              <a:rPr lang="en-US" sz="2000" b="1" dirty="0"/>
              <a:t>fountain</a:t>
            </a:r>
            <a:r>
              <a:rPr lang="en-US" sz="2000" dirty="0"/>
              <a:t> </a:t>
            </a:r>
            <a:r>
              <a:rPr lang="en-US" sz="2000" b="1" u="sng" dirty="0"/>
              <a:t>send</a:t>
            </a:r>
            <a:r>
              <a:rPr lang="en-US" sz="2000" dirty="0"/>
              <a:t> out from the </a:t>
            </a:r>
            <a:r>
              <a:rPr lang="en-US" sz="2000" b="1" dirty="0"/>
              <a:t>same</a:t>
            </a:r>
            <a:r>
              <a:rPr lang="en-US" sz="2000" dirty="0"/>
              <a:t> </a:t>
            </a:r>
            <a:r>
              <a:rPr lang="en-US" sz="2000" b="1" dirty="0"/>
              <a:t>opening</a:t>
            </a:r>
            <a:r>
              <a:rPr lang="en-US" sz="2000" dirty="0"/>
              <a:t> </a:t>
            </a:r>
            <a:r>
              <a:rPr lang="en-US" sz="2000" i="1" dirty="0"/>
              <a:t>both</a:t>
            </a:r>
            <a:r>
              <a:rPr lang="en-US" sz="2000" dirty="0"/>
              <a:t> </a:t>
            </a:r>
            <a:r>
              <a:rPr lang="en-US" sz="2000" b="1" u="sng" dirty="0"/>
              <a:t>fresh</a:t>
            </a:r>
            <a:r>
              <a:rPr lang="en-US" sz="2000" dirty="0"/>
              <a:t> and </a:t>
            </a:r>
            <a:r>
              <a:rPr lang="en-US" sz="2000" b="1" dirty="0"/>
              <a:t>bitter</a:t>
            </a:r>
            <a:r>
              <a:rPr lang="en-US" sz="2000" dirty="0"/>
              <a:t> </a:t>
            </a:r>
            <a:r>
              <a:rPr lang="en-US" sz="2000" b="1" i="1" dirty="0"/>
              <a:t>water</a:t>
            </a:r>
            <a:r>
              <a:rPr lang="en-US" sz="2000" i="1" dirty="0"/>
              <a:t>?</a:t>
            </a:r>
            <a:r>
              <a:rPr lang="en-US" sz="2000" dirty="0"/>
              <a:t> </a:t>
            </a:r>
            <a:r>
              <a:rPr lang="en-US" sz="2000" b="1" dirty="0"/>
              <a:t>12</a:t>
            </a:r>
            <a:r>
              <a:rPr lang="en-US" sz="2000" dirty="0"/>
              <a:t>  Can a fig tree, my brethren, produce olives, or a vine produce figs? Nor </a:t>
            </a:r>
            <a:r>
              <a:rPr lang="en-US" sz="2000" i="1" dirty="0"/>
              <a:t>can</a:t>
            </a:r>
            <a:r>
              <a:rPr lang="en-US" sz="2000" dirty="0"/>
              <a:t> </a:t>
            </a:r>
            <a:r>
              <a:rPr lang="en-US" sz="2000" b="1" dirty="0"/>
              <a:t>salt</a:t>
            </a:r>
            <a:r>
              <a:rPr lang="en-US" sz="2000" dirty="0"/>
              <a:t> </a:t>
            </a:r>
            <a:r>
              <a:rPr lang="en-US" sz="2000" b="1" u="sng" dirty="0"/>
              <a:t>water</a:t>
            </a:r>
            <a:r>
              <a:rPr lang="en-US" sz="2000" dirty="0"/>
              <a:t> </a:t>
            </a:r>
            <a:r>
              <a:rPr lang="en-US" sz="2000" b="1" dirty="0"/>
              <a:t>produce</a:t>
            </a:r>
            <a:r>
              <a:rPr lang="en-US" sz="2000" dirty="0"/>
              <a:t> </a:t>
            </a:r>
            <a:r>
              <a:rPr lang="en-US" sz="2000" b="1" dirty="0"/>
              <a:t>fresh</a:t>
            </a:r>
            <a:r>
              <a:rPr lang="en-US" sz="2000" dirty="0"/>
              <a:t>. </a:t>
            </a:r>
          </a:p>
          <a:p>
            <a:pPr marL="0" indent="0">
              <a:buNone/>
            </a:pPr>
            <a:r>
              <a:rPr lang="en-US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3:5-12 (NASB)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3:5-12 (NASB)</a:t>
            </a:r>
            <a:endParaRPr lang="en-US" sz="1800" b="1" spc="2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894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Is the Vine</a:t>
            </a:r>
            <a:r>
              <a:rPr lang="en-US" dirty="0" smtClean="0">
                <a:solidFill>
                  <a:srgbClr val="002060"/>
                </a:solidFill>
              </a:rPr>
              <a:t>	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867" y="607392"/>
            <a:ext cx="5650057" cy="563754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/>
              <a:t>1</a:t>
            </a:r>
            <a:r>
              <a:rPr lang="en-US" dirty="0"/>
              <a:t> {Then </a:t>
            </a:r>
            <a:r>
              <a:rPr lang="en-US" b="1" dirty="0"/>
              <a:t>Jesus</a:t>
            </a:r>
            <a:r>
              <a:rPr lang="en-US" dirty="0"/>
              <a:t> said,} “I am the true </a:t>
            </a:r>
            <a:r>
              <a:rPr lang="en-US" b="1" dirty="0"/>
              <a:t>vine</a:t>
            </a:r>
            <a:r>
              <a:rPr lang="en-US" dirty="0"/>
              <a:t>, and my Father takes care of the vineyard. </a:t>
            </a:r>
            <a:r>
              <a:rPr lang="en-US" b="1" dirty="0"/>
              <a:t>2</a:t>
            </a:r>
            <a:r>
              <a:rPr lang="en-US" dirty="0"/>
              <a:t> He </a:t>
            </a:r>
            <a:r>
              <a:rPr lang="en-US" b="1" u="sng" dirty="0"/>
              <a:t>removes</a:t>
            </a:r>
            <a:r>
              <a:rPr lang="en-US" dirty="0"/>
              <a:t> every one of my </a:t>
            </a:r>
            <a:r>
              <a:rPr lang="en-US" b="1" dirty="0"/>
              <a:t>branches</a:t>
            </a:r>
            <a:r>
              <a:rPr lang="en-US" dirty="0"/>
              <a:t> that </a:t>
            </a:r>
            <a:r>
              <a:rPr lang="en-US" b="1" dirty="0"/>
              <a:t>doesn't</a:t>
            </a:r>
            <a:r>
              <a:rPr lang="en-US" dirty="0"/>
              <a:t> </a:t>
            </a:r>
            <a:r>
              <a:rPr lang="en-US" b="1" u="sng" dirty="0"/>
              <a:t>produce</a:t>
            </a:r>
            <a:r>
              <a:rPr lang="en-US" dirty="0"/>
              <a:t> </a:t>
            </a:r>
            <a:r>
              <a:rPr lang="en-US" b="1" dirty="0"/>
              <a:t>fruit</a:t>
            </a:r>
            <a:r>
              <a:rPr lang="en-US" dirty="0"/>
              <a:t>. He also </a:t>
            </a:r>
            <a:r>
              <a:rPr lang="en-US" b="1" dirty="0"/>
              <a:t>prunes</a:t>
            </a:r>
            <a:r>
              <a:rPr lang="en-US" dirty="0"/>
              <a:t> every branch that </a:t>
            </a:r>
            <a:r>
              <a:rPr lang="en-US" b="1" dirty="0"/>
              <a:t>does</a:t>
            </a:r>
            <a:r>
              <a:rPr lang="en-US" dirty="0"/>
              <a:t> </a:t>
            </a:r>
            <a:r>
              <a:rPr lang="en-US" b="1" u="sng" dirty="0"/>
              <a:t>produce</a:t>
            </a:r>
            <a:r>
              <a:rPr lang="en-US" dirty="0"/>
              <a:t> </a:t>
            </a:r>
            <a:r>
              <a:rPr lang="en-US" b="1" dirty="0"/>
              <a:t>fruit</a:t>
            </a:r>
            <a:r>
              <a:rPr lang="en-US" dirty="0"/>
              <a:t> to make it </a:t>
            </a:r>
            <a:r>
              <a:rPr lang="en-US" b="1" dirty="0"/>
              <a:t>produce</a:t>
            </a:r>
            <a:r>
              <a:rPr lang="en-US" dirty="0"/>
              <a:t> </a:t>
            </a:r>
            <a:r>
              <a:rPr lang="en-US" b="1" u="sng" dirty="0"/>
              <a:t>more</a:t>
            </a:r>
            <a:r>
              <a:rPr lang="en-US" dirty="0"/>
              <a:t> </a:t>
            </a:r>
            <a:r>
              <a:rPr lang="en-US" b="1" dirty="0"/>
              <a:t>fruit</a:t>
            </a:r>
            <a:r>
              <a:rPr lang="en-US" dirty="0"/>
              <a:t>. </a:t>
            </a:r>
            <a:r>
              <a:rPr lang="en-US" b="1" dirty="0"/>
              <a:t>3</a:t>
            </a:r>
            <a:r>
              <a:rPr lang="en-US" dirty="0"/>
              <a:t> “You are already clean because of what I have told you. </a:t>
            </a:r>
            <a:r>
              <a:rPr lang="en-US" b="1" dirty="0"/>
              <a:t>4</a:t>
            </a:r>
            <a:r>
              <a:rPr lang="en-US" dirty="0"/>
              <a:t> Live in me, and I will live in you. A </a:t>
            </a:r>
            <a:r>
              <a:rPr lang="en-US" b="1" dirty="0"/>
              <a:t>branch</a:t>
            </a:r>
            <a:r>
              <a:rPr lang="en-US" dirty="0"/>
              <a:t> </a:t>
            </a:r>
            <a:r>
              <a:rPr lang="en-US" b="1" u="sng" dirty="0"/>
              <a:t>cannot</a:t>
            </a:r>
            <a:r>
              <a:rPr lang="en-US" dirty="0"/>
              <a:t> </a:t>
            </a:r>
            <a:r>
              <a:rPr lang="en-US" b="1" dirty="0"/>
              <a:t>produce</a:t>
            </a:r>
            <a:r>
              <a:rPr lang="en-US" dirty="0"/>
              <a:t> any </a:t>
            </a:r>
            <a:r>
              <a:rPr lang="en-US" b="1" dirty="0"/>
              <a:t>fruit</a:t>
            </a:r>
            <a:r>
              <a:rPr lang="en-US" dirty="0"/>
              <a:t> by </a:t>
            </a:r>
            <a:r>
              <a:rPr lang="en-US" b="1" dirty="0"/>
              <a:t>itself</a:t>
            </a:r>
            <a:r>
              <a:rPr lang="en-US" dirty="0"/>
              <a:t>. It has to </a:t>
            </a:r>
            <a:r>
              <a:rPr lang="en-US" b="1" dirty="0"/>
              <a:t>stay</a:t>
            </a:r>
            <a:r>
              <a:rPr lang="en-US" dirty="0"/>
              <a:t> </a:t>
            </a:r>
            <a:r>
              <a:rPr lang="en-US" b="1" u="sng" dirty="0"/>
              <a:t>attached</a:t>
            </a:r>
            <a:r>
              <a:rPr lang="en-US" dirty="0"/>
              <a:t> to the </a:t>
            </a:r>
            <a:r>
              <a:rPr lang="en-US" b="1" dirty="0"/>
              <a:t>vine</a:t>
            </a:r>
            <a:r>
              <a:rPr lang="en-US" dirty="0"/>
              <a:t>. In the same way, you </a:t>
            </a:r>
            <a:r>
              <a:rPr lang="en-US" b="1" dirty="0"/>
              <a:t>cannot</a:t>
            </a:r>
            <a:r>
              <a:rPr lang="en-US" dirty="0"/>
              <a:t> </a:t>
            </a:r>
            <a:r>
              <a:rPr lang="en-US" b="1" u="sng" dirty="0"/>
              <a:t>produce</a:t>
            </a:r>
            <a:r>
              <a:rPr lang="en-US" dirty="0"/>
              <a:t> </a:t>
            </a:r>
            <a:r>
              <a:rPr lang="en-US" b="1" dirty="0"/>
              <a:t>fruit</a:t>
            </a:r>
            <a:r>
              <a:rPr lang="en-US" dirty="0"/>
              <a:t> unless you </a:t>
            </a:r>
            <a:r>
              <a:rPr lang="en-US" b="1" dirty="0"/>
              <a:t>live</a:t>
            </a:r>
            <a:r>
              <a:rPr lang="en-US" dirty="0"/>
              <a:t> in </a:t>
            </a:r>
            <a:r>
              <a:rPr lang="en-US" b="1" dirty="0"/>
              <a:t>me</a:t>
            </a:r>
            <a:r>
              <a:rPr lang="en-US" dirty="0"/>
              <a:t>. </a:t>
            </a:r>
            <a:r>
              <a:rPr lang="en-US" b="1" dirty="0"/>
              <a:t>5</a:t>
            </a:r>
            <a:r>
              <a:rPr lang="en-US" dirty="0"/>
              <a:t> “I am the vine. You are the </a:t>
            </a:r>
            <a:r>
              <a:rPr lang="en-US" b="1" u="sng" dirty="0"/>
              <a:t>branches</a:t>
            </a:r>
            <a:r>
              <a:rPr lang="en-US" dirty="0"/>
              <a:t>. Those who live in me while I live in them will produce a lot of fruit. </a:t>
            </a:r>
            <a:r>
              <a:rPr lang="en-US" b="1" dirty="0"/>
              <a:t>But</a:t>
            </a:r>
            <a:r>
              <a:rPr lang="en-US" dirty="0"/>
              <a:t> you </a:t>
            </a:r>
            <a:r>
              <a:rPr lang="en-US" b="1" u="sng" dirty="0"/>
              <a:t>can't</a:t>
            </a:r>
            <a:r>
              <a:rPr lang="en-US" dirty="0"/>
              <a:t> </a:t>
            </a:r>
            <a:r>
              <a:rPr lang="en-US" b="1" dirty="0"/>
              <a:t>produce</a:t>
            </a:r>
            <a:r>
              <a:rPr lang="en-US" dirty="0"/>
              <a:t> </a:t>
            </a:r>
            <a:r>
              <a:rPr lang="en-US" b="1" dirty="0"/>
              <a:t>anything</a:t>
            </a:r>
            <a:r>
              <a:rPr lang="en-US" dirty="0"/>
              <a:t> </a:t>
            </a:r>
            <a:r>
              <a:rPr lang="en-US" b="1" dirty="0"/>
              <a:t>without</a:t>
            </a:r>
            <a:r>
              <a:rPr lang="en-US" dirty="0"/>
              <a:t> </a:t>
            </a:r>
            <a:r>
              <a:rPr lang="en-US" b="1" dirty="0"/>
              <a:t>me</a:t>
            </a:r>
            <a:r>
              <a:rPr lang="en-US" dirty="0"/>
              <a:t>. </a:t>
            </a:r>
            <a:r>
              <a:rPr lang="en-US" b="1" dirty="0"/>
              <a:t>6</a:t>
            </a:r>
            <a:r>
              <a:rPr lang="en-US" dirty="0"/>
              <a:t> Whoever doesn't live in me is thrown away like a branch and dries up. Branches like this are gathered, thrown into a fire, and burned. </a:t>
            </a:r>
            <a:r>
              <a:rPr lang="en-US" b="1" dirty="0"/>
              <a:t>7</a:t>
            </a:r>
            <a:r>
              <a:rPr lang="en-US" dirty="0"/>
              <a:t> If you </a:t>
            </a:r>
            <a:r>
              <a:rPr lang="en-US" b="1" dirty="0"/>
              <a:t>live</a:t>
            </a:r>
            <a:r>
              <a:rPr lang="en-US" dirty="0"/>
              <a:t> in </a:t>
            </a:r>
            <a:r>
              <a:rPr lang="en-US" b="1" u="sng" dirty="0"/>
              <a:t>me</a:t>
            </a:r>
            <a:r>
              <a:rPr lang="en-US" dirty="0"/>
              <a:t> and what I say lives in you, then </a:t>
            </a:r>
            <a:r>
              <a:rPr lang="en-US" b="1" dirty="0"/>
              <a:t>ask</a:t>
            </a:r>
            <a:r>
              <a:rPr lang="en-US" dirty="0"/>
              <a:t> for </a:t>
            </a:r>
            <a:r>
              <a:rPr lang="en-US" b="1" u="sng" dirty="0"/>
              <a:t>anything</a:t>
            </a:r>
            <a:r>
              <a:rPr lang="en-US" dirty="0"/>
              <a:t> you want, and it will be yours. </a:t>
            </a:r>
            <a:r>
              <a:rPr lang="en-US" b="1" dirty="0"/>
              <a:t>8</a:t>
            </a:r>
            <a:r>
              <a:rPr lang="en-US" dirty="0"/>
              <a:t> You give glory to my Father when you </a:t>
            </a:r>
            <a:r>
              <a:rPr lang="en-US" b="1" dirty="0"/>
              <a:t>produce</a:t>
            </a:r>
            <a:r>
              <a:rPr lang="en-US" dirty="0"/>
              <a:t> a lot of </a:t>
            </a:r>
            <a:r>
              <a:rPr lang="en-US" b="1" u="sng" dirty="0"/>
              <a:t>fruit</a:t>
            </a:r>
            <a:r>
              <a:rPr lang="en-US" dirty="0"/>
              <a:t> and therefore show that you are my </a:t>
            </a:r>
            <a:r>
              <a:rPr lang="en-US" b="1" u="sng" dirty="0"/>
              <a:t>disciples</a:t>
            </a:r>
            <a:r>
              <a:rPr lang="en-US" dirty="0"/>
              <a:t>. </a:t>
            </a:r>
            <a:r>
              <a:rPr lang="en-US" b="1" dirty="0"/>
              <a:t>9</a:t>
            </a:r>
            <a:r>
              <a:rPr lang="en-US" dirty="0"/>
              <a:t> “I have loved you the same way the Father has loved me. So live in my love</a:t>
            </a:r>
            <a:r>
              <a:rPr lang="en-US" dirty="0"/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15:1-9 (GW)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15:1-9 (GW)</a:t>
            </a:r>
            <a:endParaRPr lang="en-US" sz="1800" b="1" spc="2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776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Planted By A River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867" y="607392"/>
            <a:ext cx="5650057" cy="591809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37</a:t>
            </a:r>
            <a:r>
              <a:rPr lang="en-US" sz="2000" dirty="0"/>
              <a:t> Now on the last day, the great </a:t>
            </a:r>
            <a:r>
              <a:rPr lang="en-US" sz="2000" i="1" dirty="0"/>
              <a:t>day</a:t>
            </a:r>
            <a:r>
              <a:rPr lang="en-US" sz="2000" dirty="0"/>
              <a:t> of the feast, Jesus stood and cried out, saying, " If anyone is thirsty, let him come to Me and drink. </a:t>
            </a:r>
            <a:r>
              <a:rPr lang="en-US" sz="2000" b="1" dirty="0"/>
              <a:t>38</a:t>
            </a:r>
            <a:r>
              <a:rPr lang="en-US" sz="2000" dirty="0"/>
              <a:t> He who believes in Me, as the Scripture said, 'From his innermost being will flow rivers of living water.'" </a:t>
            </a:r>
            <a:r>
              <a:rPr lang="en-US" sz="2000" b="1" dirty="0"/>
              <a:t>39</a:t>
            </a:r>
            <a:r>
              <a:rPr lang="en-US" sz="2000" dirty="0"/>
              <a:t> But this He spoke of the Spirit, whom those who believed in Him were to receive; for the Spirit was not yet </a:t>
            </a:r>
            <a:r>
              <a:rPr lang="en-US" sz="2000" i="1" dirty="0"/>
              <a:t>given,</a:t>
            </a:r>
            <a:r>
              <a:rPr lang="en-US" sz="2000" dirty="0"/>
              <a:t> because Jesus was not yet glorified. </a:t>
            </a: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7:37-39 (NASB)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1</a:t>
            </a:r>
            <a:r>
              <a:rPr lang="en-US" sz="2000" dirty="0"/>
              <a:t> How </a:t>
            </a:r>
            <a:r>
              <a:rPr lang="en-US" sz="2000" b="1" u="sng" dirty="0"/>
              <a:t>blessed</a:t>
            </a:r>
            <a:r>
              <a:rPr lang="en-US" sz="2000" dirty="0"/>
              <a:t> is the </a:t>
            </a:r>
            <a:r>
              <a:rPr lang="en-US" sz="2000" b="1" dirty="0"/>
              <a:t>man</a:t>
            </a:r>
            <a:r>
              <a:rPr lang="en-US" sz="2000" dirty="0"/>
              <a:t> who does </a:t>
            </a:r>
            <a:r>
              <a:rPr lang="en-US" sz="2000" b="1" u="sng" dirty="0"/>
              <a:t>not</a:t>
            </a:r>
            <a:r>
              <a:rPr lang="en-US" sz="2000" dirty="0"/>
              <a:t> </a:t>
            </a:r>
            <a:r>
              <a:rPr lang="en-US" sz="2000" b="1" dirty="0"/>
              <a:t>walk</a:t>
            </a:r>
            <a:r>
              <a:rPr lang="en-US" sz="2000" dirty="0"/>
              <a:t> in the </a:t>
            </a:r>
            <a:r>
              <a:rPr lang="en-US" sz="2000" b="1" dirty="0"/>
              <a:t>counsel</a:t>
            </a:r>
            <a:r>
              <a:rPr lang="en-US" sz="2000" dirty="0"/>
              <a:t> of the </a:t>
            </a:r>
            <a:r>
              <a:rPr lang="en-US" sz="2000" b="1" dirty="0"/>
              <a:t>wicked</a:t>
            </a:r>
            <a:r>
              <a:rPr lang="en-US" sz="2000" dirty="0"/>
              <a:t>, Nor </a:t>
            </a:r>
            <a:r>
              <a:rPr lang="en-US" sz="2000" b="1" dirty="0"/>
              <a:t>stand</a:t>
            </a:r>
            <a:r>
              <a:rPr lang="en-US" sz="2000" dirty="0"/>
              <a:t> in the </a:t>
            </a:r>
            <a:r>
              <a:rPr lang="en-US" sz="2000" b="1" dirty="0"/>
              <a:t>path</a:t>
            </a:r>
            <a:r>
              <a:rPr lang="en-US" sz="2000" dirty="0"/>
              <a:t> of </a:t>
            </a:r>
            <a:r>
              <a:rPr lang="en-US" sz="2000" b="1" u="sng" dirty="0"/>
              <a:t>sinners</a:t>
            </a:r>
            <a:r>
              <a:rPr lang="en-US" sz="2000" dirty="0"/>
              <a:t>, Nor sit in the seat of scoffers! </a:t>
            </a:r>
            <a:r>
              <a:rPr lang="en-US" sz="2000" b="1" dirty="0"/>
              <a:t>2</a:t>
            </a:r>
            <a:r>
              <a:rPr lang="en-US" sz="2000" dirty="0"/>
              <a:t> But his delight is in the law of the </a:t>
            </a:r>
            <a:r>
              <a:rPr lang="en-US" sz="2000" cap="small" dirty="0"/>
              <a:t>Lord</a:t>
            </a:r>
            <a:r>
              <a:rPr lang="en-US" sz="2000" dirty="0"/>
              <a:t>, And in His law he meditates day and night. </a:t>
            </a:r>
            <a:r>
              <a:rPr lang="en-US" sz="2000" b="1" dirty="0"/>
              <a:t>3</a:t>
            </a:r>
            <a:r>
              <a:rPr lang="en-US" sz="2000" dirty="0"/>
              <a:t> He will be like a </a:t>
            </a:r>
            <a:r>
              <a:rPr lang="en-US" sz="2000" b="1" u="sng" dirty="0"/>
              <a:t>tree</a:t>
            </a:r>
            <a:r>
              <a:rPr lang="en-US" sz="2000" dirty="0"/>
              <a:t> </a:t>
            </a:r>
            <a:r>
              <a:rPr lang="en-US" sz="2000" i="1" dirty="0"/>
              <a:t>firmly</a:t>
            </a:r>
            <a:r>
              <a:rPr lang="en-US" sz="2000" dirty="0"/>
              <a:t> </a:t>
            </a:r>
            <a:r>
              <a:rPr lang="en-US" sz="2000" b="1" dirty="0"/>
              <a:t>planted</a:t>
            </a:r>
            <a:r>
              <a:rPr lang="en-US" sz="2000" dirty="0"/>
              <a:t> by </a:t>
            </a:r>
            <a:r>
              <a:rPr lang="en-US" sz="2000" b="1" dirty="0"/>
              <a:t>streams</a:t>
            </a:r>
            <a:r>
              <a:rPr lang="en-US" sz="2000" dirty="0"/>
              <a:t> of </a:t>
            </a:r>
            <a:r>
              <a:rPr lang="en-US" sz="2000" b="1" u="sng" dirty="0"/>
              <a:t>water</a:t>
            </a:r>
            <a:r>
              <a:rPr lang="en-US" sz="2000" dirty="0"/>
              <a:t>, Which </a:t>
            </a:r>
            <a:r>
              <a:rPr lang="en-US" sz="2000" b="1" dirty="0"/>
              <a:t>yields</a:t>
            </a:r>
            <a:r>
              <a:rPr lang="en-US" sz="2000" dirty="0"/>
              <a:t> its </a:t>
            </a:r>
            <a:r>
              <a:rPr lang="en-US" sz="2000" b="1" u="sng" dirty="0"/>
              <a:t>fruit</a:t>
            </a:r>
            <a:r>
              <a:rPr lang="en-US" sz="2000" dirty="0"/>
              <a:t> in its </a:t>
            </a:r>
            <a:r>
              <a:rPr lang="en-US" sz="2000" b="1" dirty="0"/>
              <a:t>season</a:t>
            </a:r>
            <a:r>
              <a:rPr lang="en-US" sz="2000" dirty="0"/>
              <a:t> And its </a:t>
            </a:r>
            <a:r>
              <a:rPr lang="en-US" sz="2000" b="1" dirty="0"/>
              <a:t>leaf</a:t>
            </a:r>
            <a:r>
              <a:rPr lang="en-US" sz="2000" dirty="0"/>
              <a:t> does not </a:t>
            </a:r>
            <a:r>
              <a:rPr lang="en-US" sz="2000" b="1" u="sng" dirty="0"/>
              <a:t>wither</a:t>
            </a:r>
            <a:r>
              <a:rPr lang="en-US" sz="2000" dirty="0"/>
              <a:t>; And in whatever he does, he </a:t>
            </a:r>
            <a:r>
              <a:rPr lang="en-US" sz="2000" b="1" dirty="0"/>
              <a:t>prospers</a:t>
            </a:r>
            <a:r>
              <a:rPr lang="en-US" sz="2000" dirty="0"/>
              <a:t>. </a:t>
            </a: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Psalms 1:1-3 (NASB)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7:37-39 (NASB)</a:t>
            </a:r>
          </a:p>
          <a:p>
            <a:r>
              <a:rPr lang="en-US" sz="1800" b="1" spc="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Psalms 1:1-3 (NASB)</a:t>
            </a:r>
            <a:endParaRPr lang="en-US" sz="1800" b="1" spc="2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443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61</TotalTime>
  <Words>259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Garamond</vt:lpstr>
      <vt:lpstr>Savon</vt:lpstr>
      <vt:lpstr>Fruit of the Spirit</vt:lpstr>
      <vt:lpstr>Fruit of the Spirit</vt:lpstr>
      <vt:lpstr>The Fruit of God</vt:lpstr>
      <vt:lpstr>You Are Blessed</vt:lpstr>
      <vt:lpstr>The Character &amp; Nature of God</vt:lpstr>
      <vt:lpstr>Known By Your Fruit</vt:lpstr>
      <vt:lpstr>Your Tongue</vt:lpstr>
      <vt:lpstr>Jesus Is the Vine </vt:lpstr>
      <vt:lpstr>Planted By A River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Shauna Boller</dc:creator>
  <cp:lastModifiedBy>Shauna Boller</cp:lastModifiedBy>
  <cp:revision>13</cp:revision>
  <dcterms:created xsi:type="dcterms:W3CDTF">2015-08-09T12:17:22Z</dcterms:created>
  <dcterms:modified xsi:type="dcterms:W3CDTF">2015-08-09T13:24:52Z</dcterms:modified>
</cp:coreProperties>
</file>