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1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4D06E-4E9A-48FE-8941-ADB55B5C20E0}" type="datetimeFigureOut">
              <a:rPr lang="en-US"/>
              <a:t>7/26/2015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B2C4D4-44F1-47A2-BF58-AC80F8F9783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00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2C4D4-44F1-47A2-BF58-AC80F8F97835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91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346947"/>
            <a:ext cx="7667244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0626" y="4282763"/>
            <a:ext cx="7667244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90626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54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500" b="1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5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4550" y="4289334"/>
            <a:ext cx="895401" cy="640080"/>
          </a:xfrm>
        </p:spPr>
        <p:txBody>
          <a:bodyPr/>
          <a:lstStyle>
            <a:lvl1pPr>
              <a:defRPr sz="21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214291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420500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5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1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500" b="1">
                <a:solidFill>
                  <a:schemeClr val="accent2">
                    <a:lumMod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6F822A4-8DA6-4447-9B1F-C5DB58435268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7031" y="6272785"/>
            <a:ext cx="4745736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73049" y="2325848"/>
            <a:ext cx="810678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776" y="2506133"/>
            <a:ext cx="891224" cy="720332"/>
          </a:xfrm>
        </p:spPr>
        <p:txBody>
          <a:bodyPr/>
          <a:lstStyle>
            <a:lvl1pPr>
              <a:defRPr sz="21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43062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2386" y="2194560"/>
            <a:ext cx="3566160" cy="39776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3168" y="2194560"/>
            <a:ext cx="3566160" cy="39776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757953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2048256"/>
            <a:ext cx="356616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43200"/>
            <a:ext cx="3566160" cy="32918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168" y="2048256"/>
            <a:ext cx="356616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168" y="2743200"/>
            <a:ext cx="3566160" cy="32918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7505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413828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607631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2">
                    <a:lumMod val="5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8551294" y="6229681"/>
            <a:ext cx="3429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825099"/>
      </p:ext>
    </p:extLst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2">
                    <a:lumMod val="5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3772C379-9A7C-4C87-A116-CBE9F58B04C5}" type="datetimeFigureOut">
              <a:rPr lang="en-US" dirty="0"/>
              <a:t>7/26/2015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551294" y="6229681"/>
            <a:ext cx="3429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44649"/>
      </p:ext>
    </p:extLst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351956"/>
      </p:ext>
    </p:extLst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20462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2121408"/>
            <a:ext cx="75438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331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dirty="0"/>
              <a:t>7/26/2015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6102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8551294" y="6229681"/>
            <a:ext cx="3429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84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slow">
    <p:fade thruBlk="1"/>
  </p:transition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2"/>
        </a:buClr>
        <a:buSzPct val="85000"/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Gifts </a:t>
            </a:r>
            <a:r>
              <a:rPr lang="en-US" dirty="0" smtClean="0"/>
              <a:t>of the Spirit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Apostle Daniel Peters</a:t>
            </a:r>
            <a:endParaRPr lang="en-US" dirty="0"/>
          </a:p>
          <a:p>
            <a:r>
              <a:rPr lang="en-US" dirty="0" smtClean="0"/>
              <a:t>July 26, 2015</a:t>
            </a:r>
          </a:p>
        </p:txBody>
      </p:sp>
    </p:spTree>
    <p:extLst>
      <p:ext uri="{BB962C8B-B14F-4D97-AF65-F5344CB8AC3E}">
        <p14:creationId xmlns:p14="http://schemas.microsoft.com/office/powerpoint/2010/main" val="38793463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3926" y="685799"/>
            <a:ext cx="2379519" cy="139238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Gifts of the Spirit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799"/>
            <a:ext cx="5033772" cy="59332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7</a:t>
            </a:r>
            <a:r>
              <a:rPr lang="en-US" sz="1800" dirty="0"/>
              <a:t> </a:t>
            </a:r>
            <a:r>
              <a:rPr lang="en-US" sz="1800" dirty="0">
                <a:solidFill>
                  <a:srgbClr val="CC0000"/>
                </a:solidFill>
              </a:rPr>
              <a:t>And as ye go, </a:t>
            </a:r>
            <a:r>
              <a:rPr lang="en-US" sz="1800" b="1" dirty="0">
                <a:solidFill>
                  <a:srgbClr val="CC0000"/>
                </a:solidFill>
              </a:rPr>
              <a:t>preach</a:t>
            </a:r>
            <a:r>
              <a:rPr lang="en-US" sz="1800" dirty="0">
                <a:solidFill>
                  <a:srgbClr val="CC0000"/>
                </a:solidFill>
              </a:rPr>
              <a:t>, saying, The kingdom of heaven is at hand. </a:t>
            </a:r>
            <a:r>
              <a:rPr lang="en-US" sz="1800" b="1" dirty="0">
                <a:solidFill>
                  <a:srgbClr val="CC0000"/>
                </a:solidFill>
              </a:rPr>
              <a:t>8</a:t>
            </a:r>
            <a:r>
              <a:rPr lang="en-US" sz="1800" dirty="0">
                <a:solidFill>
                  <a:srgbClr val="CC0000"/>
                </a:solidFill>
              </a:rPr>
              <a:t> </a:t>
            </a:r>
            <a:r>
              <a:rPr lang="en-US" sz="1800" b="1" u="sng" dirty="0">
                <a:solidFill>
                  <a:srgbClr val="CC0000"/>
                </a:solidFill>
              </a:rPr>
              <a:t>Heal</a:t>
            </a:r>
            <a:r>
              <a:rPr lang="en-US" sz="1800" dirty="0">
                <a:solidFill>
                  <a:srgbClr val="CC0000"/>
                </a:solidFill>
              </a:rPr>
              <a:t> the sick, </a:t>
            </a:r>
            <a:r>
              <a:rPr lang="en-US" sz="1800" b="1" u="sng" dirty="0">
                <a:solidFill>
                  <a:srgbClr val="CC0000"/>
                </a:solidFill>
              </a:rPr>
              <a:t>cleanse</a:t>
            </a:r>
            <a:r>
              <a:rPr lang="en-US" sz="1800" dirty="0">
                <a:solidFill>
                  <a:srgbClr val="CC0000"/>
                </a:solidFill>
              </a:rPr>
              <a:t> the lepers, </a:t>
            </a:r>
            <a:r>
              <a:rPr lang="en-US" sz="1800" b="1" u="sng" dirty="0">
                <a:solidFill>
                  <a:srgbClr val="CC0000"/>
                </a:solidFill>
              </a:rPr>
              <a:t>raise</a:t>
            </a:r>
            <a:r>
              <a:rPr lang="en-US" sz="1800" dirty="0">
                <a:solidFill>
                  <a:srgbClr val="CC0000"/>
                </a:solidFill>
              </a:rPr>
              <a:t> the dead, </a:t>
            </a:r>
            <a:r>
              <a:rPr lang="en-US" sz="1800" b="1" u="sng" dirty="0">
                <a:solidFill>
                  <a:srgbClr val="CC0000"/>
                </a:solidFill>
              </a:rPr>
              <a:t>cast</a:t>
            </a:r>
            <a:r>
              <a:rPr lang="en-US" sz="1800" dirty="0">
                <a:solidFill>
                  <a:srgbClr val="CC0000"/>
                </a:solidFill>
              </a:rPr>
              <a:t> out </a:t>
            </a:r>
            <a:r>
              <a:rPr lang="en-US" sz="1800" b="1" dirty="0">
                <a:solidFill>
                  <a:srgbClr val="CC0000"/>
                </a:solidFill>
              </a:rPr>
              <a:t>devils</a:t>
            </a:r>
            <a:r>
              <a:rPr lang="en-US" sz="1800" dirty="0">
                <a:solidFill>
                  <a:srgbClr val="CC0000"/>
                </a:solidFill>
              </a:rPr>
              <a:t>: freely ye have received, freely give</a:t>
            </a:r>
            <a:r>
              <a:rPr lang="en-US" sz="1800" dirty="0"/>
              <a:t>.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 10:7-8 (KJV)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1800" b="1" dirty="0" smtClean="0"/>
              <a:t>4</a:t>
            </a:r>
            <a:r>
              <a:rPr lang="en-US" sz="1800" dirty="0"/>
              <a:t> And my language and my </a:t>
            </a:r>
            <a:r>
              <a:rPr lang="en-US" sz="1800" b="1" u="sng" dirty="0"/>
              <a:t>message</a:t>
            </a:r>
            <a:r>
              <a:rPr lang="en-US" sz="1800" dirty="0"/>
              <a:t> were not set forth in </a:t>
            </a:r>
            <a:r>
              <a:rPr lang="en-US" sz="1800" b="1" dirty="0"/>
              <a:t>persuasive</a:t>
            </a:r>
            <a:r>
              <a:rPr lang="en-US" sz="1800" dirty="0"/>
              <a:t> (enticing and plausible) words of wisdom, but they were in </a:t>
            </a:r>
            <a:r>
              <a:rPr lang="en-US" sz="1800" b="1" u="sng" dirty="0"/>
              <a:t>demonstration</a:t>
            </a:r>
            <a:r>
              <a:rPr lang="en-US" sz="1800" dirty="0"/>
              <a:t> of the [</a:t>
            </a:r>
            <a:r>
              <a:rPr lang="en-US" sz="1800" b="1" dirty="0"/>
              <a:t>Holy</a:t>
            </a:r>
            <a:r>
              <a:rPr lang="en-US" sz="1800" dirty="0"/>
              <a:t>] </a:t>
            </a:r>
            <a:r>
              <a:rPr lang="en-US" sz="1800" b="1" dirty="0"/>
              <a:t>Spirit</a:t>
            </a:r>
            <a:r>
              <a:rPr lang="en-US" sz="1800" dirty="0"/>
              <a:t> and </a:t>
            </a:r>
            <a:r>
              <a:rPr lang="en-US" sz="1800" b="1" u="sng" dirty="0"/>
              <a:t>power</a:t>
            </a:r>
            <a:r>
              <a:rPr lang="en-US" sz="1800" dirty="0"/>
              <a:t> [ a proof by the Spirit and power of God, operating on me and stirring in the minds of my hearers the most holy emotions and thus persuading them],                              </a:t>
            </a:r>
            <a:r>
              <a:rPr lang="en-US" sz="1800" b="1" dirty="0"/>
              <a:t>5</a:t>
            </a:r>
            <a:r>
              <a:rPr lang="en-US" sz="1800" dirty="0"/>
              <a:t> So that your </a:t>
            </a:r>
            <a:r>
              <a:rPr lang="en-US" sz="1800" b="1" dirty="0"/>
              <a:t>faith</a:t>
            </a:r>
            <a:r>
              <a:rPr lang="en-US" sz="1800" dirty="0"/>
              <a:t> might not </a:t>
            </a:r>
            <a:r>
              <a:rPr lang="en-US" sz="1800" b="1" u="sng" dirty="0"/>
              <a:t>rest</a:t>
            </a:r>
            <a:r>
              <a:rPr lang="en-US" sz="1800" dirty="0"/>
              <a:t> in the wisdom of men (human philosophy), but in the </a:t>
            </a:r>
            <a:r>
              <a:rPr lang="en-US" sz="1800" b="1" dirty="0"/>
              <a:t>power</a:t>
            </a:r>
            <a:r>
              <a:rPr lang="en-US" sz="1800" dirty="0"/>
              <a:t> of </a:t>
            </a:r>
            <a:r>
              <a:rPr lang="en-US" sz="1800" b="1" dirty="0"/>
              <a:t>God</a:t>
            </a:r>
            <a:r>
              <a:rPr lang="en-US" sz="1800" dirty="0"/>
              <a:t>.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2:4-5 (AMP)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83926" y="2078182"/>
            <a:ext cx="2306784" cy="3065318"/>
          </a:xfrm>
        </p:spPr>
        <p:txBody>
          <a:bodyPr>
            <a:normAutofit/>
          </a:bodyPr>
          <a:lstStyle/>
          <a:p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10:7-8</a:t>
            </a:r>
          </a:p>
          <a:p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2:4-5</a:t>
            </a:r>
          </a:p>
        </p:txBody>
      </p:sp>
    </p:spTree>
    <p:extLst>
      <p:ext uri="{BB962C8B-B14F-4D97-AF65-F5344CB8AC3E}">
        <p14:creationId xmlns:p14="http://schemas.microsoft.com/office/powerpoint/2010/main" val="222357318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0018" y="685799"/>
            <a:ext cx="2462646" cy="175606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Don’t’ preach any other gospel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799"/>
            <a:ext cx="5033772" cy="59332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8</a:t>
            </a:r>
            <a:r>
              <a:rPr lang="en-US" sz="2000" dirty="0"/>
              <a:t> But though we, or an angel from heaven, </a:t>
            </a:r>
            <a:r>
              <a:rPr lang="en-US" sz="2000" b="1" dirty="0"/>
              <a:t>preach</a:t>
            </a:r>
            <a:r>
              <a:rPr lang="en-US" sz="2000" dirty="0"/>
              <a:t> any other </a:t>
            </a:r>
            <a:r>
              <a:rPr lang="en-US" sz="2000" b="1" u="sng" dirty="0"/>
              <a:t>gospel</a:t>
            </a:r>
            <a:r>
              <a:rPr lang="en-US" sz="2000" dirty="0"/>
              <a:t> unto you than that which we have preached unto you, let him be </a:t>
            </a:r>
            <a:r>
              <a:rPr lang="en-US" sz="2000" b="1" u="sng" dirty="0"/>
              <a:t>accursed</a:t>
            </a:r>
            <a:r>
              <a:rPr lang="en-US" sz="2000" dirty="0"/>
              <a:t>. </a:t>
            </a:r>
            <a:r>
              <a:rPr lang="en-US" sz="2000" b="1" dirty="0"/>
              <a:t>9</a:t>
            </a:r>
            <a:r>
              <a:rPr lang="en-US" sz="2000" dirty="0"/>
              <a:t> As we said before, so say I now again, If any </a:t>
            </a:r>
            <a:r>
              <a:rPr lang="en-US" sz="2000" i="1" dirty="0"/>
              <a:t>man</a:t>
            </a:r>
            <a:r>
              <a:rPr lang="en-US" sz="2000" dirty="0"/>
              <a:t> preach any other gospel unto you than that ye have received, let him be </a:t>
            </a:r>
            <a:r>
              <a:rPr lang="en-US" sz="2000" b="1" u="sng" dirty="0"/>
              <a:t>accursed</a:t>
            </a:r>
            <a:r>
              <a:rPr lang="en-US" sz="2000" dirty="0"/>
              <a:t>. 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Galatians 1:8-9 (KJV)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1600" b="1" dirty="0" smtClean="0"/>
          </a:p>
          <a:p>
            <a:pPr marL="0" indent="0">
              <a:buNone/>
            </a:pPr>
            <a:r>
              <a:rPr lang="en-US" sz="2000" b="1" dirty="0"/>
              <a:t>9</a:t>
            </a:r>
            <a:r>
              <a:rPr lang="en-US" sz="2000" dirty="0"/>
              <a:t> As we said before, so I now say again: If anyone is preaching to you a gospel different from </a:t>
            </a:r>
            <a:r>
              <a:rPr lang="en-US" sz="2000" i="1" dirty="0"/>
              <a:t>or</a:t>
            </a:r>
            <a:r>
              <a:rPr lang="en-US" sz="2000" dirty="0"/>
              <a:t> contrary to that which you received [from us], let him be accursed (anathema, devoted to destruction, doomed to eternal punishment)! 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Galatians 1:9 (AMP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0018" y="2441864"/>
            <a:ext cx="2462646" cy="2701636"/>
          </a:xfrm>
        </p:spPr>
        <p:txBody>
          <a:bodyPr>
            <a:normAutofit/>
          </a:bodyPr>
          <a:lstStyle/>
          <a:p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Galatians 1:8-9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Galatians 1:9</a:t>
            </a:r>
          </a:p>
          <a:p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709966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0018" y="488373"/>
            <a:ext cx="2462646" cy="234834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world wants to know, Have you been with Jesus?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3683"/>
            <a:ext cx="5033772" cy="62553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b="1" dirty="0"/>
              <a:t>9</a:t>
            </a:r>
            <a:r>
              <a:rPr lang="en-US" sz="1700" dirty="0"/>
              <a:t> If we this day be </a:t>
            </a:r>
            <a:r>
              <a:rPr lang="en-US" sz="1700" b="1" u="sng" dirty="0"/>
              <a:t>examined</a:t>
            </a:r>
            <a:r>
              <a:rPr lang="en-US" sz="1700" dirty="0"/>
              <a:t> of the </a:t>
            </a:r>
            <a:r>
              <a:rPr lang="en-US" sz="1700" b="1" dirty="0"/>
              <a:t>good</a:t>
            </a:r>
            <a:r>
              <a:rPr lang="en-US" sz="1700" dirty="0"/>
              <a:t> </a:t>
            </a:r>
            <a:r>
              <a:rPr lang="en-US" sz="1700" b="1" u="sng" dirty="0"/>
              <a:t>deed</a:t>
            </a:r>
            <a:r>
              <a:rPr lang="en-US" sz="1700" dirty="0"/>
              <a:t> done to the impotent man, by what means he is made whole; </a:t>
            </a:r>
            <a:r>
              <a:rPr lang="en-US" sz="1700" b="1" dirty="0"/>
              <a:t>10</a:t>
            </a:r>
            <a:r>
              <a:rPr lang="en-US" sz="1700" dirty="0"/>
              <a:t> Be it known unto you all, and to all the people of Israel, that by the </a:t>
            </a:r>
            <a:r>
              <a:rPr lang="en-US" sz="1700" b="1" dirty="0"/>
              <a:t>name</a:t>
            </a:r>
            <a:r>
              <a:rPr lang="en-US" sz="1700" dirty="0"/>
              <a:t> of </a:t>
            </a:r>
            <a:r>
              <a:rPr lang="en-US" sz="1700" b="1" u="sng" dirty="0"/>
              <a:t>Jesus</a:t>
            </a:r>
            <a:r>
              <a:rPr lang="en-US" sz="1700" dirty="0"/>
              <a:t> </a:t>
            </a:r>
            <a:r>
              <a:rPr lang="en-US" sz="1700" b="1" dirty="0"/>
              <a:t>Christ</a:t>
            </a:r>
            <a:r>
              <a:rPr lang="en-US" sz="1700" dirty="0"/>
              <a:t> of Nazareth, whom ye crucified, whom God raised from the dead, </a:t>
            </a:r>
            <a:r>
              <a:rPr lang="en-US" sz="1700" i="1" dirty="0"/>
              <a:t>even</a:t>
            </a:r>
            <a:r>
              <a:rPr lang="en-US" sz="1700" dirty="0"/>
              <a:t> by him doth this man stand here before you </a:t>
            </a:r>
            <a:r>
              <a:rPr lang="en-US" sz="1700" dirty="0" smtClean="0"/>
              <a:t>whole</a:t>
            </a:r>
          </a:p>
          <a:p>
            <a:pPr marL="0" indent="0">
              <a:buNone/>
            </a:pPr>
            <a:r>
              <a:rPr lang="en-US" sz="1700" b="1" dirty="0" smtClean="0"/>
              <a:t>13</a:t>
            </a:r>
            <a:r>
              <a:rPr lang="en-US" sz="1700" dirty="0"/>
              <a:t> Now when they saw the </a:t>
            </a:r>
            <a:r>
              <a:rPr lang="en-US" sz="1700" b="1" dirty="0"/>
              <a:t>boldness</a:t>
            </a:r>
            <a:r>
              <a:rPr lang="en-US" sz="1700" dirty="0"/>
              <a:t> of Peter and John, and perceived that they were unlearned and ignorant men, they </a:t>
            </a:r>
            <a:r>
              <a:rPr lang="en-US" sz="1700" dirty="0" smtClean="0"/>
              <a:t>marveled; </a:t>
            </a:r>
            <a:r>
              <a:rPr lang="en-US" sz="1700" dirty="0"/>
              <a:t>and they </a:t>
            </a:r>
            <a:r>
              <a:rPr lang="en-US" sz="1700" b="1" dirty="0"/>
              <a:t>took</a:t>
            </a:r>
            <a:r>
              <a:rPr lang="en-US" sz="1700" dirty="0"/>
              <a:t> </a:t>
            </a:r>
            <a:r>
              <a:rPr lang="en-US" sz="1700" b="1" u="sng" dirty="0"/>
              <a:t>knowledge</a:t>
            </a:r>
            <a:r>
              <a:rPr lang="en-US" sz="1700" dirty="0"/>
              <a:t> of them, that they had been with </a:t>
            </a:r>
            <a:r>
              <a:rPr lang="en-US" sz="1700" b="1" dirty="0"/>
              <a:t>Jesus</a:t>
            </a:r>
            <a:r>
              <a:rPr lang="en-US" sz="1700" dirty="0"/>
              <a:t>. </a:t>
            </a:r>
            <a:r>
              <a:rPr lang="en-US" sz="1700" b="1" dirty="0"/>
              <a:t>14</a:t>
            </a:r>
            <a:r>
              <a:rPr lang="en-US" sz="1700" dirty="0"/>
              <a:t> And beholding the man which was healed standing with them, they could say nothing against it </a:t>
            </a:r>
            <a:endParaRPr lang="en-US" sz="1700" dirty="0" smtClean="0"/>
          </a:p>
          <a:p>
            <a:pPr marL="0" indent="0">
              <a:buNone/>
            </a:pPr>
            <a:r>
              <a:rPr lang="en-US" sz="1700" b="1" dirty="0" smtClean="0"/>
              <a:t>18</a:t>
            </a:r>
            <a:r>
              <a:rPr lang="en-US" sz="1700" dirty="0"/>
              <a:t> And they called them, and </a:t>
            </a:r>
            <a:r>
              <a:rPr lang="en-US" sz="1700" b="1" dirty="0"/>
              <a:t>commanded</a:t>
            </a:r>
            <a:r>
              <a:rPr lang="en-US" sz="1700" dirty="0"/>
              <a:t> them not to speak at all </a:t>
            </a:r>
            <a:r>
              <a:rPr lang="en-US" sz="1700" b="1" dirty="0"/>
              <a:t>nor</a:t>
            </a:r>
            <a:r>
              <a:rPr lang="en-US" sz="1700" dirty="0"/>
              <a:t> </a:t>
            </a:r>
            <a:r>
              <a:rPr lang="en-US" sz="1700" b="1" dirty="0"/>
              <a:t>teach</a:t>
            </a:r>
            <a:r>
              <a:rPr lang="en-US" sz="1700" dirty="0"/>
              <a:t> in the </a:t>
            </a:r>
            <a:r>
              <a:rPr lang="en-US" sz="1700" b="1" u="sng" dirty="0"/>
              <a:t>name</a:t>
            </a:r>
            <a:r>
              <a:rPr lang="en-US" sz="1700" dirty="0"/>
              <a:t> of </a:t>
            </a:r>
            <a:r>
              <a:rPr lang="en-US" sz="1700" b="1" dirty="0"/>
              <a:t>Jesus</a:t>
            </a:r>
            <a:r>
              <a:rPr lang="en-US" sz="1700" dirty="0"/>
              <a:t>. </a:t>
            </a:r>
            <a:r>
              <a:rPr lang="en-US" sz="1700" b="1" dirty="0"/>
              <a:t>19</a:t>
            </a:r>
            <a:r>
              <a:rPr lang="en-US" sz="1700" dirty="0"/>
              <a:t> But Peter and John answered and said unto them, Whether it be right in the sight of God to hearken unto you more than unto God, judge ye. </a:t>
            </a:r>
            <a:r>
              <a:rPr lang="en-US" sz="1700" b="1" dirty="0" smtClean="0"/>
              <a:t>20</a:t>
            </a:r>
            <a:r>
              <a:rPr lang="en-US" sz="1700" dirty="0"/>
              <a:t> For we </a:t>
            </a:r>
            <a:r>
              <a:rPr lang="en-US" sz="1700" b="1" dirty="0"/>
              <a:t>cannot</a:t>
            </a:r>
            <a:r>
              <a:rPr lang="en-US" sz="1700" dirty="0"/>
              <a:t> but </a:t>
            </a:r>
            <a:r>
              <a:rPr lang="en-US" sz="1700" b="1" u="sng" dirty="0"/>
              <a:t>speak</a:t>
            </a:r>
            <a:r>
              <a:rPr lang="en-US" sz="1700" dirty="0"/>
              <a:t> the things which we have seen and </a:t>
            </a:r>
            <a:r>
              <a:rPr lang="en-US" sz="1700" b="1" dirty="0"/>
              <a:t>heard</a:t>
            </a:r>
            <a:r>
              <a:rPr lang="en-US" sz="1700" dirty="0"/>
              <a:t>. </a:t>
            </a:r>
          </a:p>
          <a:p>
            <a:pPr marL="0" indent="0">
              <a:lnSpc>
                <a:spcPct val="120000"/>
              </a:lnSpc>
              <a:spcBef>
                <a:spcPts val="750"/>
              </a:spcBef>
              <a:buNone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4:9-20 (KJV)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0018" y="2674620"/>
            <a:ext cx="2462646" cy="2468880"/>
          </a:xfrm>
        </p:spPr>
        <p:txBody>
          <a:bodyPr>
            <a:normAutofit/>
          </a:bodyPr>
          <a:lstStyle/>
          <a:p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4:9-20</a:t>
            </a:r>
          </a:p>
          <a:p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42769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0018" y="488373"/>
            <a:ext cx="2462646" cy="181840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You shall receive power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799"/>
            <a:ext cx="5033772" cy="59332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8</a:t>
            </a:r>
            <a:r>
              <a:rPr lang="en-US" sz="2400" dirty="0"/>
              <a:t> But you shall </a:t>
            </a:r>
            <a:r>
              <a:rPr lang="en-US" sz="2400" b="1" dirty="0"/>
              <a:t>receive</a:t>
            </a:r>
            <a:r>
              <a:rPr lang="en-US" sz="2400" dirty="0"/>
              <a:t> </a:t>
            </a:r>
            <a:r>
              <a:rPr lang="en-US" sz="2400" b="1" u="sng" dirty="0"/>
              <a:t>power</a:t>
            </a:r>
            <a:r>
              <a:rPr lang="en-US" sz="2400" dirty="0"/>
              <a:t> (ability, efficiency, and might) when the </a:t>
            </a:r>
            <a:r>
              <a:rPr lang="en-US" sz="2400" b="1" dirty="0"/>
              <a:t>Holy</a:t>
            </a:r>
            <a:r>
              <a:rPr lang="en-US" sz="2400" dirty="0"/>
              <a:t> </a:t>
            </a:r>
            <a:r>
              <a:rPr lang="en-US" sz="2400" b="1" dirty="0"/>
              <a:t>Spirit</a:t>
            </a:r>
            <a:r>
              <a:rPr lang="en-US" sz="2400" dirty="0"/>
              <a:t> has </a:t>
            </a:r>
            <a:r>
              <a:rPr lang="en-US" sz="2400" b="1" dirty="0"/>
              <a:t>come</a:t>
            </a:r>
            <a:r>
              <a:rPr lang="en-US" sz="2400" dirty="0"/>
              <a:t> </a:t>
            </a:r>
            <a:r>
              <a:rPr lang="en-US" sz="2400" b="1" u="sng" dirty="0"/>
              <a:t>upon</a:t>
            </a:r>
            <a:r>
              <a:rPr lang="en-US" sz="2400" dirty="0"/>
              <a:t> </a:t>
            </a:r>
            <a:r>
              <a:rPr lang="en-US" sz="2400" b="1" dirty="0"/>
              <a:t>you</a:t>
            </a:r>
            <a:r>
              <a:rPr lang="en-US" sz="2400" dirty="0"/>
              <a:t>, and you shall be </a:t>
            </a:r>
            <a:r>
              <a:rPr lang="en-US" sz="2400" b="1" dirty="0"/>
              <a:t>My</a:t>
            </a:r>
            <a:r>
              <a:rPr lang="en-US" sz="2400" dirty="0"/>
              <a:t> </a:t>
            </a:r>
            <a:r>
              <a:rPr lang="en-US" sz="2400" b="1" u="sng" dirty="0"/>
              <a:t>witnesses</a:t>
            </a:r>
            <a:r>
              <a:rPr lang="en-US" sz="2400" dirty="0"/>
              <a:t> in Jerusalem and all Judea and Samaria and to the ends (the very bounds) of the earth.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1:8 (AMP)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0018" y="2306782"/>
            <a:ext cx="2462646" cy="2836718"/>
          </a:xfrm>
        </p:spPr>
        <p:txBody>
          <a:bodyPr>
            <a:normAutofit/>
          </a:bodyPr>
          <a:lstStyle/>
          <a:p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1:8</a:t>
            </a:r>
          </a:p>
          <a:p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0929190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0018" y="488373"/>
            <a:ext cx="2462646" cy="16417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Spiritual </a:t>
            </a:r>
            <a:br>
              <a:rPr lang="en-US" sz="2800" dirty="0" smtClean="0"/>
            </a:br>
            <a:r>
              <a:rPr lang="en-US" sz="2800" dirty="0" smtClean="0"/>
              <a:t>Gifts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45" y="363681"/>
            <a:ext cx="5818910" cy="6255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50" b="1" dirty="0"/>
              <a:t>1</a:t>
            </a:r>
            <a:r>
              <a:rPr lang="en-US" sz="1750" dirty="0"/>
              <a:t> Now concerning </a:t>
            </a:r>
            <a:r>
              <a:rPr lang="en-US" sz="1750" b="1" dirty="0"/>
              <a:t>spiritual</a:t>
            </a:r>
            <a:r>
              <a:rPr lang="en-US" sz="1750" dirty="0"/>
              <a:t> </a:t>
            </a:r>
            <a:r>
              <a:rPr lang="en-US" sz="1750" b="1" i="1" u="sng" dirty="0"/>
              <a:t>gifts</a:t>
            </a:r>
            <a:r>
              <a:rPr lang="en-US" sz="1750" dirty="0"/>
              <a:t>, brethren, I would </a:t>
            </a:r>
            <a:r>
              <a:rPr lang="en-US" sz="1750" b="1" dirty="0"/>
              <a:t>not</a:t>
            </a:r>
            <a:r>
              <a:rPr lang="en-US" sz="1750" dirty="0"/>
              <a:t> have you </a:t>
            </a:r>
            <a:r>
              <a:rPr lang="en-US" sz="1750" b="1" u="sng" dirty="0"/>
              <a:t>ignorant</a:t>
            </a:r>
            <a:r>
              <a:rPr lang="en-US" sz="1750" dirty="0"/>
              <a:t>. </a:t>
            </a:r>
            <a:r>
              <a:rPr lang="en-US" sz="1750" b="1" dirty="0" smtClean="0"/>
              <a:t>2</a:t>
            </a:r>
            <a:r>
              <a:rPr lang="en-US" sz="1750" dirty="0"/>
              <a:t> Ye know that ye were Gentiles, carried away unto these dumb idols, even as ye were led. </a:t>
            </a:r>
            <a:r>
              <a:rPr lang="en-US" sz="1750" b="1" dirty="0"/>
              <a:t>3</a:t>
            </a:r>
            <a:r>
              <a:rPr lang="en-US" sz="1750" dirty="0"/>
              <a:t> Wherefore I give you to understand, that no man speaking by the Spirit of God </a:t>
            </a:r>
            <a:r>
              <a:rPr lang="en-US" sz="1750" dirty="0" err="1"/>
              <a:t>calleth</a:t>
            </a:r>
            <a:r>
              <a:rPr lang="en-US" sz="1750" dirty="0"/>
              <a:t> Jesus accursed: and </a:t>
            </a:r>
            <a:r>
              <a:rPr lang="en-US" sz="1750" i="1" dirty="0"/>
              <a:t>that</a:t>
            </a:r>
            <a:r>
              <a:rPr lang="en-US" sz="1750" dirty="0"/>
              <a:t> no man can say that Jesus is the Lord, but by the Holy Ghost. </a:t>
            </a:r>
            <a:r>
              <a:rPr lang="en-US" sz="1750" b="1" dirty="0" smtClean="0"/>
              <a:t>4</a:t>
            </a:r>
            <a:r>
              <a:rPr lang="en-US" sz="1750" dirty="0"/>
              <a:t> Now there are diversities of gifts, but the same Spirit</a:t>
            </a:r>
            <a:r>
              <a:rPr lang="en-US" sz="1750" dirty="0" smtClean="0"/>
              <a:t>. </a:t>
            </a:r>
            <a:r>
              <a:rPr lang="en-US" sz="1750" b="1" dirty="0" smtClean="0"/>
              <a:t>5</a:t>
            </a:r>
            <a:r>
              <a:rPr lang="en-US" sz="1750" dirty="0"/>
              <a:t> And there are differences of administrations, but the same Lord. </a:t>
            </a:r>
            <a:r>
              <a:rPr lang="en-US" sz="1750" b="1" dirty="0" smtClean="0"/>
              <a:t>6</a:t>
            </a:r>
            <a:r>
              <a:rPr lang="en-US" sz="1750" dirty="0"/>
              <a:t> And there are diversities of operations, but it is the same God which </a:t>
            </a:r>
            <a:r>
              <a:rPr lang="en-US" sz="1750" dirty="0" err="1"/>
              <a:t>worketh</a:t>
            </a:r>
            <a:r>
              <a:rPr lang="en-US" sz="1750" dirty="0"/>
              <a:t> all in all. </a:t>
            </a:r>
            <a:r>
              <a:rPr lang="en-US" sz="1750" b="1" dirty="0"/>
              <a:t>7</a:t>
            </a:r>
            <a:r>
              <a:rPr lang="en-US" sz="1750" dirty="0"/>
              <a:t> But the manifestation of the Spirit is given to every man to profit withal</a:t>
            </a:r>
            <a:r>
              <a:rPr lang="en-US" sz="1750" dirty="0" smtClean="0"/>
              <a:t>. </a:t>
            </a:r>
            <a:r>
              <a:rPr lang="en-US" sz="1750" b="1" dirty="0" smtClean="0"/>
              <a:t>8</a:t>
            </a:r>
            <a:r>
              <a:rPr lang="en-US" sz="1750" dirty="0"/>
              <a:t> For to one is given by the Spirit the </a:t>
            </a:r>
            <a:r>
              <a:rPr lang="en-US" sz="1750" b="1" u="sng" dirty="0"/>
              <a:t>word</a:t>
            </a:r>
            <a:r>
              <a:rPr lang="en-US" sz="1750" dirty="0"/>
              <a:t> </a:t>
            </a:r>
            <a:r>
              <a:rPr lang="en-US" sz="1750" b="1" u="sng" dirty="0"/>
              <a:t>of</a:t>
            </a:r>
            <a:r>
              <a:rPr lang="en-US" sz="1750" dirty="0"/>
              <a:t> </a:t>
            </a:r>
            <a:r>
              <a:rPr lang="en-US" sz="1750" b="1" u="sng" dirty="0"/>
              <a:t>wisdom</a:t>
            </a:r>
            <a:r>
              <a:rPr lang="en-US" sz="1750" dirty="0"/>
              <a:t>; </a:t>
            </a:r>
            <a:r>
              <a:rPr lang="en-US" sz="1750" dirty="0" smtClean="0"/>
              <a:t>to </a:t>
            </a:r>
            <a:r>
              <a:rPr lang="en-US" sz="1750" dirty="0"/>
              <a:t>another the </a:t>
            </a:r>
            <a:r>
              <a:rPr lang="en-US" sz="1750" b="1" dirty="0"/>
              <a:t>word</a:t>
            </a:r>
            <a:r>
              <a:rPr lang="en-US" sz="1750" dirty="0"/>
              <a:t> of </a:t>
            </a:r>
            <a:r>
              <a:rPr lang="en-US" sz="1750" b="1" u="sng" dirty="0"/>
              <a:t>knowledge</a:t>
            </a:r>
            <a:r>
              <a:rPr lang="en-US" sz="1750" dirty="0"/>
              <a:t> by the same Spirit</a:t>
            </a:r>
            <a:r>
              <a:rPr lang="en-US" sz="1750" dirty="0" smtClean="0"/>
              <a:t>; </a:t>
            </a:r>
            <a:r>
              <a:rPr lang="en-US" sz="1750" b="1" dirty="0" smtClean="0"/>
              <a:t>9</a:t>
            </a:r>
            <a:r>
              <a:rPr lang="en-US" sz="1750" dirty="0"/>
              <a:t>  To another </a:t>
            </a:r>
            <a:r>
              <a:rPr lang="en-US" sz="1750" b="1" u="sng" dirty="0"/>
              <a:t>faith</a:t>
            </a:r>
            <a:r>
              <a:rPr lang="en-US" sz="1750" dirty="0"/>
              <a:t> by the same Spirit; to another the </a:t>
            </a:r>
            <a:r>
              <a:rPr lang="en-US" sz="1750" b="1" dirty="0"/>
              <a:t>gifts</a:t>
            </a:r>
            <a:r>
              <a:rPr lang="en-US" sz="1750" dirty="0"/>
              <a:t> of </a:t>
            </a:r>
            <a:r>
              <a:rPr lang="en-US" sz="1750" b="1" u="sng" dirty="0"/>
              <a:t>healing</a:t>
            </a:r>
            <a:r>
              <a:rPr lang="en-US" sz="1750" dirty="0"/>
              <a:t> by the same Spirit; </a:t>
            </a:r>
            <a:r>
              <a:rPr lang="en-US" sz="1750" b="1" dirty="0"/>
              <a:t>10</a:t>
            </a:r>
            <a:r>
              <a:rPr lang="en-US" sz="1750" dirty="0"/>
              <a:t>  To another the </a:t>
            </a:r>
            <a:r>
              <a:rPr lang="en-US" sz="1750" b="1" dirty="0"/>
              <a:t>working</a:t>
            </a:r>
            <a:r>
              <a:rPr lang="en-US" sz="1750" dirty="0"/>
              <a:t> of </a:t>
            </a:r>
            <a:r>
              <a:rPr lang="en-US" sz="1750" b="1" u="sng" dirty="0"/>
              <a:t>miracles</a:t>
            </a:r>
            <a:r>
              <a:rPr lang="en-US" sz="1750" dirty="0"/>
              <a:t>; to another </a:t>
            </a:r>
            <a:r>
              <a:rPr lang="en-US" sz="1750" b="1" u="sng" dirty="0"/>
              <a:t>prophecy</a:t>
            </a:r>
            <a:r>
              <a:rPr lang="en-US" sz="1750" dirty="0" smtClean="0"/>
              <a:t>; to </a:t>
            </a:r>
            <a:r>
              <a:rPr lang="en-US" sz="1750" dirty="0"/>
              <a:t>another </a:t>
            </a:r>
            <a:r>
              <a:rPr lang="en-US" sz="1750" b="1" dirty="0"/>
              <a:t>discerning</a:t>
            </a:r>
            <a:r>
              <a:rPr lang="en-US" sz="1750" dirty="0"/>
              <a:t> of </a:t>
            </a:r>
            <a:r>
              <a:rPr lang="en-US" sz="1750" b="1" u="sng" dirty="0"/>
              <a:t>spirits</a:t>
            </a:r>
            <a:r>
              <a:rPr lang="en-US" sz="1750" dirty="0"/>
              <a:t>; to another </a:t>
            </a:r>
            <a:r>
              <a:rPr lang="en-US" sz="1750" b="1" i="1" dirty="0"/>
              <a:t>divers</a:t>
            </a:r>
            <a:r>
              <a:rPr lang="en-US" sz="1750" dirty="0"/>
              <a:t> kinds of </a:t>
            </a:r>
            <a:r>
              <a:rPr lang="en-US" sz="1750" b="1" u="sng" dirty="0"/>
              <a:t>tongues</a:t>
            </a:r>
            <a:r>
              <a:rPr lang="en-US" sz="1750" dirty="0"/>
              <a:t>; to another the </a:t>
            </a:r>
            <a:r>
              <a:rPr lang="en-US" sz="1750" b="1" dirty="0"/>
              <a:t>interpretation</a:t>
            </a:r>
            <a:r>
              <a:rPr lang="en-US" sz="1750" dirty="0"/>
              <a:t> of </a:t>
            </a:r>
            <a:r>
              <a:rPr lang="en-US" sz="1750" b="1" u="sng" dirty="0"/>
              <a:t>tongues</a:t>
            </a:r>
            <a:r>
              <a:rPr lang="en-US" sz="1750" dirty="0"/>
              <a:t>: </a:t>
            </a:r>
            <a:r>
              <a:rPr lang="en-US" sz="1750" b="1" dirty="0"/>
              <a:t>11</a:t>
            </a:r>
            <a:r>
              <a:rPr lang="en-US" sz="1750" dirty="0"/>
              <a:t> But all these </a:t>
            </a:r>
            <a:r>
              <a:rPr lang="en-US" sz="1750" dirty="0" err="1"/>
              <a:t>worketh</a:t>
            </a:r>
            <a:r>
              <a:rPr lang="en-US" sz="1750" dirty="0"/>
              <a:t> that one and the selfsame Spirit, dividing to every man severally as he will.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Corinthians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12:1-11 (KJV)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0018" y="2130136"/>
            <a:ext cx="2462646" cy="3013364"/>
          </a:xfrm>
        </p:spPr>
        <p:txBody>
          <a:bodyPr>
            <a:normAutofit/>
          </a:bodyPr>
          <a:lstStyle/>
          <a:p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12:1-11</a:t>
            </a:r>
          </a:p>
          <a:p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457666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0018" y="488373"/>
            <a:ext cx="2462646" cy="171256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Gifts broken down 3 ways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799"/>
            <a:ext cx="5033772" cy="593320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REVELATORY GIFTS: </a:t>
            </a:r>
            <a:r>
              <a:rPr lang="en-US" sz="1800" dirty="0" smtClean="0"/>
              <a:t>(THINK </a:t>
            </a:r>
            <a:r>
              <a:rPr lang="en-US" sz="1800" dirty="0"/>
              <a:t>LIKE </a:t>
            </a:r>
            <a:r>
              <a:rPr lang="en-US" sz="1800" dirty="0" smtClean="0"/>
              <a:t>GOD)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dirty="0" smtClean="0"/>
              <a:t>WISDOM</a:t>
            </a:r>
            <a:r>
              <a:rPr lang="en-US" sz="1800" dirty="0"/>
              <a:t>; KNOWLEDGE ; DISCERNING OF </a:t>
            </a:r>
            <a:r>
              <a:rPr lang="en-US" sz="1800" dirty="0" smtClean="0"/>
              <a:t>SPIRITS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endParaRPr lang="en-US" sz="1800" dirty="0" smtClean="0"/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GIFTS: </a:t>
            </a:r>
            <a:r>
              <a:rPr lang="en-US" sz="1800" dirty="0" smtClean="0"/>
              <a:t>(ACT </a:t>
            </a:r>
            <a:r>
              <a:rPr lang="en-US" sz="1800" dirty="0"/>
              <a:t>LIKE </a:t>
            </a:r>
            <a:r>
              <a:rPr lang="en-US" sz="1800" dirty="0" smtClean="0"/>
              <a:t>GOD)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dirty="0" smtClean="0"/>
              <a:t>HEALING</a:t>
            </a:r>
            <a:r>
              <a:rPr lang="en-US" sz="1800" dirty="0"/>
              <a:t>; MIRACLES</a:t>
            </a:r>
            <a:r>
              <a:rPr lang="en-US" sz="1800" dirty="0" smtClean="0"/>
              <a:t>; FAITH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endParaRPr lang="en-US" sz="1800" dirty="0" smtClean="0"/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VERBAL GIFTS: </a:t>
            </a:r>
            <a:r>
              <a:rPr lang="en-US" sz="1800" dirty="0"/>
              <a:t>(TALK LIKE </a:t>
            </a:r>
            <a:r>
              <a:rPr lang="en-US" sz="1800" dirty="0" smtClean="0"/>
              <a:t>GOD)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dirty="0" smtClean="0"/>
              <a:t>TONGUES</a:t>
            </a:r>
            <a:r>
              <a:rPr lang="en-US" sz="1800" dirty="0"/>
              <a:t>; INTERPRETATION; </a:t>
            </a:r>
            <a:r>
              <a:rPr lang="en-US" sz="1800" dirty="0" smtClean="0"/>
              <a:t>PROPHECY</a:t>
            </a:r>
            <a:endParaRPr lang="en-US" sz="1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0018" y="2200940"/>
            <a:ext cx="2462646" cy="2942560"/>
          </a:xfrm>
        </p:spPr>
        <p:txBody>
          <a:bodyPr>
            <a:normAutofit/>
          </a:bodyPr>
          <a:lstStyle/>
          <a:p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Revelatory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Verbal</a:t>
            </a:r>
          </a:p>
          <a:p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27321" y="1807535"/>
            <a:ext cx="5039832" cy="0"/>
          </a:xfrm>
          <a:prstGeom prst="line">
            <a:avLst/>
          </a:prstGeom>
          <a:ln w="28575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22590" y="3086986"/>
            <a:ext cx="5039832" cy="0"/>
          </a:xfrm>
          <a:prstGeom prst="line">
            <a:avLst/>
          </a:prstGeom>
          <a:ln w="28575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00765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0018" y="488373"/>
            <a:ext cx="2462646" cy="175509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Definitions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799"/>
            <a:ext cx="5033772" cy="593320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OF KNOWLEDGE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200" i="1" dirty="0" smtClean="0"/>
              <a:t>Supernatural </a:t>
            </a:r>
            <a:r>
              <a:rPr lang="en-US" sz="1200" i="1" dirty="0"/>
              <a:t>Revelation ,of the Physical World.. PAST OR </a:t>
            </a:r>
            <a:r>
              <a:rPr lang="en-US" sz="1200" i="1" dirty="0" smtClean="0"/>
              <a:t>PRESENT… A </a:t>
            </a:r>
            <a:r>
              <a:rPr lang="en-US" sz="1200" i="1" u="sng" dirty="0"/>
              <a:t>PERSON</a:t>
            </a:r>
            <a:r>
              <a:rPr lang="en-US" sz="1200" i="1" dirty="0"/>
              <a:t> , </a:t>
            </a:r>
            <a:r>
              <a:rPr lang="en-US" sz="1200" i="1" u="sng" dirty="0"/>
              <a:t>PLACE</a:t>
            </a:r>
            <a:r>
              <a:rPr lang="en-US" sz="1200" i="1" dirty="0"/>
              <a:t> OR </a:t>
            </a:r>
            <a:r>
              <a:rPr lang="en-US" sz="1200" i="1" u="sng" dirty="0"/>
              <a:t>THINGS</a:t>
            </a:r>
            <a:r>
              <a:rPr lang="en-US" sz="1200" dirty="0"/>
              <a:t> </a:t>
            </a:r>
            <a:endParaRPr lang="en-US" sz="1200" dirty="0" smtClean="0"/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endParaRPr lang="en-US" sz="1200" dirty="0" smtClean="0"/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OF WISDOM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200" i="1" dirty="0" smtClean="0"/>
              <a:t>How </a:t>
            </a:r>
            <a:r>
              <a:rPr lang="en-US" sz="1200" i="1" dirty="0"/>
              <a:t>to Apply</a:t>
            </a:r>
            <a:r>
              <a:rPr lang="en-US" sz="1200" dirty="0"/>
              <a:t> ;  </a:t>
            </a:r>
            <a:r>
              <a:rPr lang="en-US" sz="1200" i="1" dirty="0"/>
              <a:t>The Word of Knowledge… What to do in any given Situation… </a:t>
            </a:r>
            <a:r>
              <a:rPr lang="en-US" sz="1200" i="1" dirty="0" smtClean="0"/>
              <a:t>What </a:t>
            </a:r>
            <a:r>
              <a:rPr lang="en-US" sz="1200" i="1" dirty="0"/>
              <a:t>instruction or command given to the </a:t>
            </a:r>
            <a:r>
              <a:rPr lang="en-US" sz="1200" i="1" dirty="0" smtClean="0"/>
              <a:t>Candidate… </a:t>
            </a:r>
            <a:r>
              <a:rPr lang="en-US" sz="1200" i="1" dirty="0"/>
              <a:t>If they obey it links them to there Miracle… </a:t>
            </a:r>
            <a:endParaRPr lang="en-US" sz="1200" i="1" dirty="0" smtClean="0"/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endParaRPr lang="en-US" sz="1200" i="1" dirty="0" smtClean="0"/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 OF FAITH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200" i="1" dirty="0" smtClean="0"/>
              <a:t>Defined </a:t>
            </a:r>
            <a:r>
              <a:rPr lang="en-US" sz="1200" i="1" dirty="0"/>
              <a:t>God’s Faith  imparted to Man</a:t>
            </a:r>
            <a:r>
              <a:rPr lang="en-US" sz="1200" dirty="0"/>
              <a:t>  … </a:t>
            </a:r>
            <a:r>
              <a:rPr lang="en-US" sz="1200" i="1" dirty="0"/>
              <a:t>In Power &amp; Demonstration … </a:t>
            </a:r>
            <a:r>
              <a:rPr lang="en-US" sz="1200" i="1" dirty="0" smtClean="0"/>
              <a:t>Word </a:t>
            </a:r>
            <a:r>
              <a:rPr lang="en-US" sz="1200" i="1" dirty="0"/>
              <a:t>&amp; Deed… </a:t>
            </a:r>
            <a:r>
              <a:rPr lang="en-US" sz="1200" dirty="0"/>
              <a:t> </a:t>
            </a:r>
            <a:r>
              <a:rPr lang="en-US" sz="1200" i="1" dirty="0"/>
              <a:t>The accelerator on the Car, it takes you some where… </a:t>
            </a:r>
            <a:r>
              <a:rPr lang="en-US" sz="1200" i="1" dirty="0" smtClean="0"/>
              <a:t>EXAMPLE</a:t>
            </a:r>
            <a:r>
              <a:rPr lang="en-US" sz="1200" i="1" dirty="0"/>
              <a:t>:</a:t>
            </a:r>
            <a:r>
              <a:rPr lang="en-US" sz="1200" dirty="0"/>
              <a:t>  </a:t>
            </a:r>
            <a:r>
              <a:rPr lang="en-US" sz="1200" i="1" dirty="0"/>
              <a:t>A chicken needs two wings to fly… Word &amp; Deed</a:t>
            </a:r>
            <a:r>
              <a:rPr lang="en-US" sz="1200" i="1" dirty="0" smtClean="0"/>
              <a:t>……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endParaRPr lang="en-US" sz="1200" dirty="0" smtClean="0"/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GIFTS OF HEALING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200" i="1" dirty="0" smtClean="0"/>
              <a:t>THE </a:t>
            </a:r>
            <a:r>
              <a:rPr lang="en-US" sz="1200" i="1" dirty="0"/>
              <a:t>Progressive, Gradual , Restoration of the Body &amp; Soul… Speeds up the Time Frame of your </a:t>
            </a:r>
            <a:r>
              <a:rPr lang="en-US" sz="1200" i="1" dirty="0" smtClean="0"/>
              <a:t>Restoration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endParaRPr lang="en-US" sz="1200" i="1" dirty="0" smtClean="0"/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WORKING OF MIRACLES    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200" i="1" dirty="0" smtClean="0"/>
              <a:t>It </a:t>
            </a:r>
            <a:r>
              <a:rPr lang="en-US" sz="1200" i="1" dirty="0"/>
              <a:t>is Instantaneous not Progressive Restoration ..  A RIGHT NOW HEALING FROM GOD.. 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0017" y="2243470"/>
            <a:ext cx="2639291" cy="2900030"/>
          </a:xfrm>
        </p:spPr>
        <p:txBody>
          <a:bodyPr>
            <a:normAutofit/>
          </a:bodyPr>
          <a:lstStyle/>
          <a:p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of Knowledge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of Wisdom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 of Faith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Gifts of Healing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Working of Miracles</a:t>
            </a:r>
          </a:p>
          <a:p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150823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0018" y="488374"/>
            <a:ext cx="2462646" cy="138199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Definitions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88373"/>
            <a:ext cx="5033772" cy="613063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PROPHECY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400" i="1" dirty="0" smtClean="0"/>
              <a:t>There </a:t>
            </a:r>
            <a:r>
              <a:rPr lang="en-US" sz="1400" i="1" dirty="0"/>
              <a:t>are Low &amp; High levels of Prophesy…To build up, encourage, to exhort one another… High level ; To Tell History in Advance…  To receive &amp; Declare a word from God… </a:t>
            </a:r>
            <a:r>
              <a:rPr lang="en-US" sz="1400" i="1" dirty="0" smtClean="0"/>
              <a:t>Signs </a:t>
            </a:r>
            <a:r>
              <a:rPr lang="en-US" sz="1400" i="1" dirty="0"/>
              <a:t>accompany Gifts</a:t>
            </a:r>
            <a:r>
              <a:rPr lang="en-US" sz="1400" i="1" dirty="0" smtClean="0"/>
              <a:t>…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400" dirty="0" smtClean="0"/>
              <a:t>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DISCERNING OF SPIRITS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400" i="1" dirty="0" smtClean="0"/>
              <a:t>THE </a:t>
            </a:r>
            <a:r>
              <a:rPr lang="en-US" sz="1400" i="1" dirty="0"/>
              <a:t>Supernatural Revelation of the Spirit World… A). The Spirit of God &amp; </a:t>
            </a:r>
            <a:r>
              <a:rPr lang="en-US" sz="1400" i="1" dirty="0" smtClean="0"/>
              <a:t>Angels. </a:t>
            </a:r>
            <a:r>
              <a:rPr lang="en-US" sz="1400" i="1" dirty="0"/>
              <a:t>B).  The Spirit of Man     C). The Spirit of the </a:t>
            </a:r>
            <a:r>
              <a:rPr lang="en-US" sz="1400" i="1" dirty="0" smtClean="0"/>
              <a:t>Devil</a:t>
            </a:r>
            <a:endParaRPr lang="en-US" sz="1400" dirty="0"/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GIFT OF TONGUES  </a:t>
            </a:r>
            <a:endParaRPr lang="en-US" sz="1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400" i="1" dirty="0" smtClean="0"/>
              <a:t>A </a:t>
            </a:r>
            <a:r>
              <a:rPr lang="en-US" sz="1400" i="1" dirty="0"/>
              <a:t>message to the Church in a Unknown Language, Must be </a:t>
            </a:r>
            <a:r>
              <a:rPr lang="en-US" sz="1400" i="1" dirty="0" smtClean="0"/>
              <a:t>Interpreted… </a:t>
            </a:r>
            <a:r>
              <a:rPr lang="en-US" sz="1400" i="1" dirty="0"/>
              <a:t>Equal to Prophesy</a:t>
            </a:r>
            <a:r>
              <a:rPr lang="en-US" sz="1400" i="1" dirty="0" smtClean="0"/>
              <a:t>… 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GIFT OF INTERPETATION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400" i="1" dirty="0" smtClean="0"/>
              <a:t>THE </a:t>
            </a:r>
            <a:r>
              <a:rPr lang="en-US" sz="1400" i="1" dirty="0"/>
              <a:t>Gift of Tongues </a:t>
            </a:r>
            <a:r>
              <a:rPr lang="en-US" sz="1400" i="1" dirty="0" smtClean="0"/>
              <a:t>Interpreted; </a:t>
            </a:r>
            <a:r>
              <a:rPr lang="en-US" sz="1400" i="1" dirty="0"/>
              <a:t>A SENTENCE, A PHRASE, A THOUGHT  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400" dirty="0" smtClean="0"/>
              <a:t>6</a:t>
            </a:r>
            <a:r>
              <a:rPr lang="en-US" sz="1400" dirty="0"/>
              <a:t> That is why I would remind you to stir up (rekindle the embers of, fan the flame of, and keep burning) the [gracious] gift of God, [the inner fire] that is in you by means of the laying on of my hands [ with those of the elders at your ordination].  </a:t>
            </a:r>
            <a:endParaRPr lang="en-US" sz="1400" dirty="0" smtClean="0"/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Tim 1:6 (AMP)</a:t>
            </a: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endParaRPr lang="en-US" sz="1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0018" y="1870364"/>
            <a:ext cx="2462646" cy="4197927"/>
          </a:xfrm>
        </p:spPr>
        <p:txBody>
          <a:bodyPr>
            <a:normAutofit/>
          </a:bodyPr>
          <a:lstStyle/>
          <a:p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Prophecy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Discerning of Spirits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Gift of Tongues</a:t>
            </a: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Gift of Interpretation</a:t>
            </a:r>
          </a:p>
          <a:p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Timothy 1:6</a:t>
            </a:r>
          </a:p>
          <a:p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575574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Wood 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53</TotalTime>
  <Words>402</Words>
  <Application>Microsoft Office PowerPoint</Application>
  <PresentationFormat>On-screen Show (4:3)</PresentationFormat>
  <Paragraphs>92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Bookman Old Style</vt:lpstr>
      <vt:lpstr>Calibri</vt:lpstr>
      <vt:lpstr>Century Gothic</vt:lpstr>
      <vt:lpstr>Wingdings</vt:lpstr>
      <vt:lpstr>Wood Type</vt:lpstr>
      <vt:lpstr>Gifts of the Spirit</vt:lpstr>
      <vt:lpstr>Gifts of the Spirit</vt:lpstr>
      <vt:lpstr>Don’t’ preach any other gospel</vt:lpstr>
      <vt:lpstr>The world wants to know, Have you been with Jesus?</vt:lpstr>
      <vt:lpstr>You shall receive power</vt:lpstr>
      <vt:lpstr>Spiritual  Gifts</vt:lpstr>
      <vt:lpstr>Gifts broken down 3 ways</vt:lpstr>
      <vt:lpstr>Definitions</vt:lpstr>
      <vt:lpstr>Definitions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Shauna Boller</dc:creator>
  <cp:lastModifiedBy>Shauna Boller</cp:lastModifiedBy>
  <cp:revision>15</cp:revision>
  <dcterms:created xsi:type="dcterms:W3CDTF">2014-09-12T02:14:24Z</dcterms:created>
  <dcterms:modified xsi:type="dcterms:W3CDTF">2015-07-26T13:00:04Z</dcterms:modified>
</cp:coreProperties>
</file>