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1"/>
  </p:notesMasterIdLst>
  <p:handoutMasterIdLst>
    <p:handoutMasterId r:id="rId22"/>
  </p:handoutMasterIdLst>
  <p:sldIdLst>
    <p:sldId id="25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CE3571-F1AD-4ADD-AD90-F65645620083}" v="4" dt="2023-07-02T03:37:00.588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702" autoAdjust="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BAFA-9D90-4B6C-95A1-503043E46FAB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5EB1F-8DE4-48C3-A804-A05846A4049F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04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17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53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46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85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84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80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46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92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7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93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2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93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5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0A0C-FFF2-4105-9F07-796FCC3D8DE3}" type="datetime1">
              <a:rPr lang="en-US" smtClean="0"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2905-D7E2-4171-961B-8EB802C66F9A}" type="datetime1">
              <a:rPr lang="en-US" smtClean="0"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B47C-16BC-4A9F-9E6E-9D1F33DC8ABD}" type="datetime1">
              <a:rPr lang="en-US" smtClean="0"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3DF2-DD31-447B-89F4-CEF82A94D7A7}" type="datetime1">
              <a:rPr lang="en-US" smtClean="0"/>
              <a:t>7/5/2025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BB0C-CFA8-4A1F-9AAE-D6B32E8256E7}" type="datetime1">
              <a:rPr lang="en-US" smtClean="0"/>
              <a:t>7/5/2025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2348D-B72F-4FC3-A127-851C5E7B3A9E}" type="datetime1">
              <a:rPr lang="en-US" smtClean="0"/>
              <a:t>7/5/2025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EB1B-704A-4D5E-8D5F-456104532486}" type="datetime1">
              <a:rPr lang="en-US" smtClean="0"/>
              <a:t>7/5/2025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FBEB-CD4D-45C5-9851-D1FF1EB5AB85}" type="datetime1">
              <a:rPr lang="en-US" smtClean="0"/>
              <a:t>7/5/2025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B7EB-0ACD-4247-AA3F-1B0B49109B84}" type="datetime1">
              <a:rPr lang="en-US" smtClean="0"/>
              <a:t>7/5/2025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68D4-D432-4190-8060-492B59F98A87}" type="datetime1">
              <a:rPr lang="en-US" smtClean="0"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4EF83-7D73-495D-9915-41737B990DFC}" type="datetime1">
              <a:rPr lang="en-US" smtClean="0"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254F2F0-E062-4E41-9176-AEE9734E64AC}" type="datetime1">
              <a:rPr lang="en-US" smtClean="0"/>
              <a:pPr/>
              <a:t>7/5/2025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esigners-original.blogspot.com/2012/07/wisdom-word-wednesday-trust-in-every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ickr.com/photos/tinkerandrove/33434132563" TargetMode="External"/><Relationship Id="rId5" Type="http://schemas.openxmlformats.org/officeDocument/2006/relationships/hyperlink" Target="https://thepreachersword.com/2019/08/02/the-heart-of-every-issue/" TargetMode="Externa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90609-252E-1E85-72B4-82C42BA3C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93"/>
            <a:ext cx="12176593" cy="6856189"/>
          </a:xfrm>
          <a:prstGeom prst="rect">
            <a:avLst/>
          </a:prstGeom>
        </p:spPr>
      </p:pic>
      <p:pic>
        <p:nvPicPr>
          <p:cNvPr id="6" name="Picture 5" descr="A picture containing text, font, graphics, neon&#10;&#10;Description automatically generated">
            <a:extLst>
              <a:ext uri="{FF2B5EF4-FFF2-40B4-BE49-F238E27FC236}">
                <a16:creationId xmlns:a16="http://schemas.microsoft.com/office/drawing/2014/main" id="{28513456-DA48-C17B-F0C6-4F5B1B96E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407" y="17034"/>
            <a:ext cx="12161186" cy="69102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5B1F-8D72-4183-A5DB-02C304D80160}"/>
              </a:ext>
            </a:extLst>
          </p:cNvPr>
          <p:cNvSpPr txBox="1"/>
          <p:nvPr/>
        </p:nvSpPr>
        <p:spPr>
          <a:xfrm>
            <a:off x="4707711" y="7023782"/>
            <a:ext cx="2363579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5432A-FE7D-4CEF-8FF0-69A5B73AB33A}"/>
              </a:ext>
            </a:extLst>
          </p:cNvPr>
          <p:cNvSpPr txBox="1"/>
          <p:nvPr/>
        </p:nvSpPr>
        <p:spPr>
          <a:xfrm>
            <a:off x="0" y="6927250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>
                <a:hlinkClick r:id="rId6" tooltip="https://www.flickr.com/photos/tinkerandrove/33434132563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899" y="962525"/>
            <a:ext cx="10627971" cy="4201145"/>
          </a:xfrm>
        </p:spPr>
        <p:txBody>
          <a:bodyPr/>
          <a:lstStyle/>
          <a:p>
            <a:br>
              <a:rPr lang="en-US" sz="9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Curlz MT" panose="040404040507020202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3388" y="6216830"/>
            <a:ext cx="11606212" cy="599202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Apostle Dan Peters                                                              7-6-25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95B62-3C8B-48C7-BA9F-0F505BC43350}"/>
              </a:ext>
            </a:extLst>
          </p:cNvPr>
          <p:cNvSpPr txBox="1"/>
          <p:nvPr/>
        </p:nvSpPr>
        <p:spPr>
          <a:xfrm>
            <a:off x="1295491" y="6954532"/>
            <a:ext cx="1277892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BA08-69EF-44B8-B7D5-32F36C363626}"/>
              </a:ext>
            </a:extLst>
          </p:cNvPr>
          <p:cNvSpPr txBox="1"/>
          <p:nvPr/>
        </p:nvSpPr>
        <p:spPr>
          <a:xfrm>
            <a:off x="30661" y="6954532"/>
            <a:ext cx="121920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900" dirty="0">
                <a:hlinkClick r:id="rId8" tooltip="http://designers-original.blogspot.com/2012/07/wisdom-word-wednesday-trust-in-ever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03155-3E77-4BC2-A7E4-560EFD002CBD}"/>
              </a:ext>
            </a:extLst>
          </p:cNvPr>
          <p:cNvSpPr txBox="1"/>
          <p:nvPr/>
        </p:nvSpPr>
        <p:spPr>
          <a:xfrm>
            <a:off x="4400550" y="7158082"/>
            <a:ext cx="3390900" cy="2308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ISSUE’S OF THE HEART 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Hebrews 8:6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But now hath he obtained a more excellent ministry, by how much also he is the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mediator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a better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covenant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which was established upon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promises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ISSUE’S OF THE HEART 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Heb</a:t>
            </a:r>
            <a:r>
              <a:rPr lang="en-US" sz="3600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rews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8:10 </a:t>
            </a:r>
            <a:endParaRPr lang="en-US" sz="36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endParaRPr lang="en-US" sz="3600" dirty="0">
              <a:solidFill>
                <a:srgbClr val="292F33"/>
              </a:solidFill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10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For this </a:t>
            </a:r>
            <a:r>
              <a:rPr lang="x-none" sz="3600" i="1" dirty="0">
                <a:solidFill>
                  <a:srgbClr val="757575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covenant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that I will make with the house of Israel after those days, saith the Lord; I will put my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laws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into their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mind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and write them in their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hearts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 and I will be to them a God, and they shall be to me a people: 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73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ABRAHAM TITHED TO MELCHIZEDEK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Gen 14:18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-20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endParaRPr lang="en-US" sz="36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en-US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18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Melchizedek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king of Salem brought 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forth bread and wine: and he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was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 priest of the most high God. </a:t>
            </a:r>
            <a:endParaRPr lang="en-US" sz="36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19  And he blessed him, and said,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Blessed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Abram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the most high God,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possessor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heaven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earth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 </a:t>
            </a:r>
            <a:endParaRPr lang="en-US" sz="3600" dirty="0">
              <a:solidFill>
                <a:schemeClr val="tx1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20  And blessed be the most high God, which hath delivered thine 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enemies into thy hand. And he gave him </a:t>
            </a:r>
            <a:r>
              <a:rPr lang="x-none" sz="3600" b="1" u="sng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tithes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3600" b="1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all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. </a:t>
            </a:r>
            <a:r>
              <a:rPr lang="en-US" sz="3600" b="1" dirty="0">
                <a:solidFill>
                  <a:srgbClr val="29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Verdana" panose="020B0604030504040204" pitchFamily="34" charset="0"/>
              </a:rPr>
              <a:t>       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9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JACOB’S VOW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fontScale="77500" lnSpcReduction="20000"/>
          </a:bodyPr>
          <a:lstStyle/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Gen</a:t>
            </a:r>
            <a:r>
              <a:rPr lang="en-US" sz="3600" b="1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esis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28:16</a:t>
            </a:r>
            <a:r>
              <a:rPr lang="en-US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-22</a:t>
            </a:r>
          </a:p>
          <a:p>
            <a:pPr marL="0" marR="0">
              <a:spcBef>
                <a:spcPts val="300"/>
              </a:spcBef>
              <a:spcAft>
                <a:spcPts val="300"/>
              </a:spcAft>
            </a:pP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 </a:t>
            </a:r>
            <a:r>
              <a:rPr lang="en-US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16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And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Jacob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awaked out of his sleep, and he said, Surely the LORD is in this place; and I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knew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it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not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. 17  And he was afraid, and said, How dreadful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this place! this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none other but the house of God, and this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is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the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gate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of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heaven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. 18  And Jacob rose up early in the morning, and took the stone that he had put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for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his pillows, and set it up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for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 pillar, and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poured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oil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upon the top of it. 19  And he called the name of that place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Bethel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 but the name of that city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was called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Luz at the first. 20  And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Jacob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vowed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 vow, saying, If God will be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with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, and will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keep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me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in this way that I go, and will give me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bread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to eat, and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raiment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to put on, 21  So that I come again to my father's house in </a:t>
            </a:r>
            <a:r>
              <a:rPr lang="x-none" sz="3600" b="1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peace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; then shall the LORD be my God: 22  And this stone, which I have set </a:t>
            </a:r>
            <a:r>
              <a:rPr lang="x-none" sz="36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for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a pillar, shall be God's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house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: and of all that thou shalt give me I will surely give the </a:t>
            </a:r>
            <a:r>
              <a:rPr lang="x-none" sz="3600" b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tenth</a:t>
            </a:r>
            <a:r>
              <a:rPr lang="x-none" sz="3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 unto </a:t>
            </a:r>
            <a:r>
              <a:rPr lang="x-none" sz="3600" dirty="0">
                <a:solidFill>
                  <a:srgbClr val="292F33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thee. </a:t>
            </a:r>
            <a:endParaRPr lang="en-US" sz="3600" dirty="0">
              <a:solidFill>
                <a:srgbClr val="292F33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83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COVENANT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Psalm 50:16-23 (KJV) 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But unto the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wicked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saith, What hast thou to do to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declare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my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statutes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thou shouldest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my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covenant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thy mouth? 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Seeing thou </a:t>
            </a: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hatest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castest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my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behind thee. 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Whoso </a:t>
            </a: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offereth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praise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glorifieth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me: and to him that </a:t>
            </a:r>
            <a:r>
              <a:rPr lang="en-US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ordereth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conversation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aright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will I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shew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salvation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God. </a:t>
            </a:r>
          </a:p>
        </p:txBody>
      </p:sp>
    </p:spTree>
    <p:extLst>
      <p:ext uri="{BB962C8B-B14F-4D97-AF65-F5344CB8AC3E}">
        <p14:creationId xmlns:p14="http://schemas.microsoft.com/office/powerpoint/2010/main" val="2557555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COVENANT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Jeremiah 1:12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Then said the </a:t>
            </a:r>
            <a:r>
              <a:rPr lang="en-US" sz="4000" b="1" u="sng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unto me, Thou hast well seen: for I will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hasten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my 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4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it. </a:t>
            </a:r>
          </a:p>
        </p:txBody>
      </p:sp>
    </p:spTree>
    <p:extLst>
      <p:ext uri="{BB962C8B-B14F-4D97-AF65-F5344CB8AC3E}">
        <p14:creationId xmlns:p14="http://schemas.microsoft.com/office/powerpoint/2010/main" val="2166886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WEDDING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22:11-14 (AMP) 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But when the king came in to view the guests, he looked intently at a man there who had on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wedding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garment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he said, Friend, how did you come in here without putting on the [appropriate] wedding garment? And he was speechless (muzzled, gagged).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Then the king said to the attendants, Tie him hand and foot, and throw him into the darkness outside; there will be weeping and grinding of teeth.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many are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(invited and summoned), but few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chosen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9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RECORD KEPT OF YOUR DEEDS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Revelation 2:3-5 (AMP) 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 know you are enduring patiently and are bearing up for My name's sake, and you have not fainted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become exhausted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grown weary.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But I have this [one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charge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make] against you: that you have left (abandoned)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you had at first [you have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deserted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your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Remember then from what heights you have fallen.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Repent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(change the inner man to meet God's will) and do the works you did previously [when first you knew the Lord], or else I will visit you and remove your lampstand from its place, unless you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your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repent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07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RECORD KEPT OF YOUR DEEDS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Jeremiah 17:7-10 (KJV) 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Blessed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</a:t>
            </a:r>
            <a:r>
              <a:rPr lang="en-US" sz="36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trusteth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</a:t>
            </a:r>
            <a:r>
              <a:rPr lang="en-US" sz="3600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whose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hope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3600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For he shall be as a tree planted by the waters, and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spreadeth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 her roots by the river, and shall not see when heat cometh, but her leaf shall be green; and shall not be careful in the year of drought, neither shall cease from yielding fruit.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The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deceitful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above all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desperately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wicked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who can know it?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 the </a:t>
            </a:r>
            <a:r>
              <a:rPr lang="en-US" sz="3600" b="1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search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try the reins, even to give every man according to his ways, </a:t>
            </a:r>
            <a:r>
              <a:rPr lang="en-US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according to the fruit of his doings.</a:t>
            </a:r>
          </a:p>
        </p:txBody>
      </p:sp>
    </p:spTree>
    <p:extLst>
      <p:ext uri="{BB962C8B-B14F-4D97-AF65-F5344CB8AC3E}">
        <p14:creationId xmlns:p14="http://schemas.microsoft.com/office/powerpoint/2010/main" val="96741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REMAIN’S UNTIL CONFESSION IS MADE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 32:5-6 (GW)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 made my sins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I did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up my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guilt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decided to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confess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them to you, O </a:t>
            </a:r>
            <a:r>
              <a:rPr lang="en-US" sz="36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Then you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forgave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all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Selah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this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reason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let all godly people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you when you may be found. Then raging floodwater will not reach them.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05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CALLING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8:34 (AMP)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And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[to Him] the throng with His disciples and said to them, If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anyone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intends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after Me, let him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himself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[forget, ignore, disown, and lose sight of himself and his own interests] and take up his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cross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[joining Me as a disciple and siding with My party]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follow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[continually, cleaving steadfastly to Me].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04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WORLD PASSING AWAY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John 2:15-17 (NASB)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Do not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 the things in the world. If anyone loves the world, the love of the Father is not in him.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all that is in the world,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lust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flesh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lust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eyes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the boastful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pride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is not from the Father, but is from the world.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 world is passing away, and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its lusts; but the one who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God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forever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5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SPEAKING THE WORDS OF GOD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3:34-36 (NASB)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"For He whom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speaks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for He gives the Spirit without measure.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"The Father loves the Son and has given all things into His hand.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"He who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believes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Son has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eternal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but he who does not obey the Son will not see life, but the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3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abides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him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."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70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OWE NO MAN ANY THING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 fontScale="925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Romans 13:7-11 (KJV)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Render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therefore to all their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tribute to whom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tribute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 due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custom to whom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custom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fear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whom fear; </a:t>
            </a:r>
            <a:r>
              <a:rPr lang="en-US" sz="36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honour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whom honour.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Owe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any thing, but to love one another: for he that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loveth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another hath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fulfilled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law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this, Thou shalt not commit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adultery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Thou shalt not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kill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Thou shalt not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steal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Thou shalt not bear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witness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Thou shalt not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covet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and if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 be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any other commandment, it is briefly comprehended in this saying, namely, Thou shalt love thy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neighbour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as thyself.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Love worketh no ill to his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neighbour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therefore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love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fulfilling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law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And that, knowing the time, that now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high time to awake out of sleep: for now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our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salvation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nearer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than when we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believed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47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67236"/>
          </a:xfrm>
        </p:spPr>
        <p:txBody>
          <a:bodyPr/>
          <a:lstStyle/>
          <a:p>
            <a:r>
              <a:rPr lang="en-US" sz="5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OWE NO MAN ANY THING </a:t>
            </a:r>
            <a:endParaRPr lang="en-US" sz="5400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699" y="742950"/>
            <a:ext cx="11777785" cy="59578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64:7-8 (NASB)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There is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one who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Your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arouses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himself to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For You have hidden Your face from us And have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 into the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our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iniquities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But now, O </a:t>
            </a:r>
            <a:r>
              <a:rPr lang="en-US" sz="36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You are our Father,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 the </a:t>
            </a: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clay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You our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potter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And all of us are the work of Your hand.  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3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DC6412-8CE7-4C8A-96E9-2669F16D17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http://purl.org/dc/elements/1.1/"/>
    <ds:schemaRef ds:uri="http://schemas.microsoft.com/office/2006/metadata/properties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395</TotalTime>
  <Words>1553</Words>
  <Application>Microsoft Office PowerPoint</Application>
  <PresentationFormat>Widescreen</PresentationFormat>
  <Paragraphs>68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Curlz MT</vt:lpstr>
      <vt:lpstr>Times New Roman</vt:lpstr>
      <vt:lpstr>Verdana</vt:lpstr>
      <vt:lpstr>Ocean design template</vt:lpstr>
      <vt:lpstr> </vt:lpstr>
      <vt:lpstr>ISSUE’S OF THE HEART  </vt:lpstr>
      <vt:lpstr>ISSUE’S OF THE HEART  </vt:lpstr>
      <vt:lpstr> ABRAHAM TITHED TO MELCHIZEDEK</vt:lpstr>
      <vt:lpstr> JACOB’S VOW </vt:lpstr>
      <vt:lpstr>  COVENANT</vt:lpstr>
      <vt:lpstr>  COVENANT</vt:lpstr>
      <vt:lpstr>  THE WEDDING</vt:lpstr>
      <vt:lpstr>  RECORD KEPT OF YOUR DEEDS</vt:lpstr>
      <vt:lpstr>  RECORD KEPT OF YOUR DEEDS</vt:lpstr>
      <vt:lpstr>  SIN REMAIN’S UNTIL CONFESSION IS MADE</vt:lpstr>
      <vt:lpstr>  JESUS CALLING</vt:lpstr>
      <vt:lpstr>  A WORLD PASSING AWAY </vt:lpstr>
      <vt:lpstr>  SPEAKING THE WORDS OF GOD </vt:lpstr>
      <vt:lpstr>  OWE NO MAN ANY THING </vt:lpstr>
      <vt:lpstr>  OWE NO MAN ANY THING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John Phillips IV</dc:creator>
  <cp:lastModifiedBy>John Phillips IV</cp:lastModifiedBy>
  <cp:revision>26</cp:revision>
  <dcterms:created xsi:type="dcterms:W3CDTF">2018-05-13T02:44:35Z</dcterms:created>
  <dcterms:modified xsi:type="dcterms:W3CDTF">2025-07-06T02:52:25Z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