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71" r:id="rId2"/>
  </p:sldMasterIdLst>
  <p:notesMasterIdLst>
    <p:notesMasterId r:id="rId14"/>
  </p:notesMasterIdLst>
  <p:handoutMasterIdLst>
    <p:handoutMasterId r:id="rId15"/>
  </p:handoutMasterIdLst>
  <p:sldIdLst>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704" autoAdjust="0"/>
  </p:normalViewPr>
  <p:slideViewPr>
    <p:cSldViewPr snapToGrid="0">
      <p:cViewPr varScale="1">
        <p:scale>
          <a:sx n="116" d="100"/>
          <a:sy n="116" d="100"/>
        </p:scale>
        <p:origin x="726" y="108"/>
      </p:cViewPr>
      <p:guideLst/>
    </p:cSldViewPr>
  </p:slideViewPr>
  <p:notesTextViewPr>
    <p:cViewPr>
      <p:scale>
        <a:sx n="1" d="1"/>
        <a:sy n="1" d="1"/>
      </p:scale>
      <p:origin x="0" y="0"/>
    </p:cViewPr>
  </p:notesTextViewPr>
  <p:notesViewPr>
    <p:cSldViewPr snapToGrid="0" showGuides="1">
      <p:cViewPr varScale="1">
        <p:scale>
          <a:sx n="79" d="100"/>
          <a:sy n="79" d="100"/>
        </p:scale>
        <p:origin x="2346"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DC2751-278C-4682-9C3F-0FF7B4FCFAE7}" type="datetimeFigureOut">
              <a:rPr lang="en-US" smtClean="0"/>
              <a:t>4/18/2015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286890-466E-41CD-A28A-B1EBDF22CA33}" type="slidenum">
              <a:rPr lang="en-US" smtClean="0"/>
              <a:t>‹#›</a:t>
            </a:fld>
            <a:endParaRPr lang="en-US"/>
          </a:p>
        </p:txBody>
      </p:sp>
    </p:spTree>
    <p:extLst>
      <p:ext uri="{BB962C8B-B14F-4D97-AF65-F5344CB8AC3E}">
        <p14:creationId xmlns:p14="http://schemas.microsoft.com/office/powerpoint/2010/main" val="15862942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FF0845-D09E-4AF9-9623-EA7EA0297EF3}" type="datetimeFigureOut">
              <a:rPr lang="en-US" smtClean="0"/>
              <a:t>4/18/2015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7CD11A-EED3-40CE-98A3-28FEE84867B3}" type="slidenum">
              <a:rPr lang="en-US" smtClean="0"/>
              <a:t>‹#›</a:t>
            </a:fld>
            <a:endParaRPr lang="en-US"/>
          </a:p>
        </p:txBody>
      </p:sp>
    </p:spTree>
    <p:extLst>
      <p:ext uri="{BB962C8B-B14F-4D97-AF65-F5344CB8AC3E}">
        <p14:creationId xmlns:p14="http://schemas.microsoft.com/office/powerpoint/2010/main" val="199576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27CD11A-EED3-40CE-98A3-28FEE84867B3}" type="slidenum">
              <a:rPr lang="en-US" smtClean="0"/>
              <a:t>1</a:t>
            </a:fld>
            <a:endParaRPr lang="en-US"/>
          </a:p>
        </p:txBody>
      </p:sp>
    </p:spTree>
    <p:extLst>
      <p:ext uri="{BB962C8B-B14F-4D97-AF65-F5344CB8AC3E}">
        <p14:creationId xmlns:p14="http://schemas.microsoft.com/office/powerpoint/2010/main" val="24911602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Droplets-S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313259" y="1300786"/>
            <a:ext cx="6517482"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313259" y="3886201"/>
            <a:ext cx="6517482" cy="1371599"/>
          </a:xfrm>
        </p:spPr>
        <p:txBody>
          <a:bodyPr>
            <a:normAutofit/>
          </a:bodyPr>
          <a:lstStyle>
            <a:lvl1pPr marL="0" indent="0" algn="ctr">
              <a:buNone/>
              <a:defRPr sz="2200">
                <a:solidFill>
                  <a:schemeClr val="tx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068DC83-4358-4069-9A04-36F684952B41}" type="datetime1">
              <a:rPr lang="en-US" smtClean="0"/>
              <a:t>4/18/2015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a:p>
        </p:txBody>
      </p:sp>
    </p:spTree>
    <p:extLst>
      <p:ext uri="{BB962C8B-B14F-4D97-AF65-F5344CB8AC3E}">
        <p14:creationId xmlns:p14="http://schemas.microsoft.com/office/powerpoint/2010/main" val="1017069367"/>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330" y="2367093"/>
            <a:ext cx="777287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5F57356-1F59-4D89-9F54-28C9F76813D7}" type="datetime1">
              <a:rPr lang="en-US" smtClean="0"/>
              <a:t>4/18/2015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a:p>
        </p:txBody>
      </p:sp>
    </p:spTree>
    <p:extLst>
      <p:ext uri="{BB962C8B-B14F-4D97-AF65-F5344CB8AC3E}">
        <p14:creationId xmlns:p14="http://schemas.microsoft.com/office/powerpoint/2010/main" val="1672037373"/>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828564"/>
            <a:ext cx="7763814"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685331" y="3657458"/>
            <a:ext cx="7763814" cy="1368183"/>
          </a:xfrm>
        </p:spPr>
        <p:txBody>
          <a:bodyPr>
            <a:normAutofit/>
          </a:bodyPr>
          <a:lstStyle>
            <a:lvl1pPr marL="0" indent="0" algn="ctr">
              <a:buNone/>
              <a:defRPr sz="2000">
                <a:solidFill>
                  <a:schemeClr val="tx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E48F21-3C02-407D-A180-361657C962A9}" type="datetime1">
              <a:rPr lang="en-US" smtClean="0"/>
              <a:t>4/18/2015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a:p>
        </p:txBody>
      </p:sp>
    </p:spTree>
    <p:extLst>
      <p:ext uri="{BB962C8B-B14F-4D97-AF65-F5344CB8AC3E}">
        <p14:creationId xmlns:p14="http://schemas.microsoft.com/office/powerpoint/2010/main" val="3091891774"/>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330" y="2367093"/>
            <a:ext cx="382952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4629150" y="2367093"/>
            <a:ext cx="382905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7D8FB26-DB44-4B23-8E2C-73FCFB6E6A5C}" type="datetime1">
              <a:rPr lang="en-US" smtClean="0"/>
              <a:t>4/18/2015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B29C50-D6F1-4DB6-9B68-F4CD3996E9CF}" type="slidenum">
              <a:rPr lang="en-US" smtClean="0"/>
              <a:t>‹#›</a:t>
            </a:fld>
            <a:endParaRPr lang="en-US"/>
          </a:p>
        </p:txBody>
      </p:sp>
    </p:spTree>
    <p:extLst>
      <p:ext uri="{BB962C8B-B14F-4D97-AF65-F5344CB8AC3E}">
        <p14:creationId xmlns:p14="http://schemas.microsoft.com/office/powerpoint/2010/main" val="1496071349"/>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59746" y="2371018"/>
            <a:ext cx="3655106"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685331" y="3051013"/>
            <a:ext cx="3829520"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97317" y="2371018"/>
            <a:ext cx="3661353"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4629150" y="3051013"/>
            <a:ext cx="382905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C78A1B2-E24B-4D01-B1F3-1C91DA614AC9}" type="datetime1">
              <a:rPr lang="en-US" smtClean="0"/>
              <a:t>4/18/2015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B29C50-D6F1-4DB6-9B68-F4CD3996E9CF}" type="slidenum">
              <a:rPr lang="en-US" smtClean="0"/>
              <a:t>‹#›</a:t>
            </a:fld>
            <a:endParaRPr lang="en-US"/>
          </a:p>
        </p:txBody>
      </p:sp>
    </p:spTree>
    <p:extLst>
      <p:ext uri="{BB962C8B-B14F-4D97-AF65-F5344CB8AC3E}">
        <p14:creationId xmlns:p14="http://schemas.microsoft.com/office/powerpoint/2010/main" val="2956880472"/>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ED7B829-4D67-4482-B952-BBD9DCA0A419}" type="datetime1">
              <a:rPr lang="en-US" smtClean="0"/>
              <a:t>4/18/2015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B29C50-D6F1-4DB6-9B68-F4CD3996E9CF}" type="slidenum">
              <a:rPr lang="en-US" smtClean="0"/>
              <a:t>‹#›</a:t>
            </a:fld>
            <a:endParaRPr lang="en-US"/>
          </a:p>
        </p:txBody>
      </p:sp>
    </p:spTree>
    <p:extLst>
      <p:ext uri="{BB962C8B-B14F-4D97-AF65-F5344CB8AC3E}">
        <p14:creationId xmlns:p14="http://schemas.microsoft.com/office/powerpoint/2010/main" val="3206249593"/>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8D74990D-3D92-40C3-8F0D-2F9DF871B3E2}" type="datetime1">
              <a:rPr lang="en-US" smtClean="0"/>
              <a:t>4/18/2015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B29C50-D6F1-4DB6-9B68-F4CD3996E9CF}" type="slidenum">
              <a:rPr lang="en-US" smtClean="0"/>
              <a:t>‹#›</a:t>
            </a:fld>
            <a:endParaRPr lang="en-US"/>
          </a:p>
        </p:txBody>
      </p:sp>
    </p:spTree>
    <p:extLst>
      <p:ext uri="{BB962C8B-B14F-4D97-AF65-F5344CB8AC3E}">
        <p14:creationId xmlns:p14="http://schemas.microsoft.com/office/powerpoint/2010/main" val="320756632"/>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2951766"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3808547" y="609601"/>
            <a:ext cx="4650122"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331" y="2632852"/>
            <a:ext cx="2951767"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E435C0-D298-4C67-8022-2A6AB1B2BA62}" type="datetime1">
              <a:rPr lang="en-US" smtClean="0"/>
              <a:t>4/18/2015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B29C50-D6F1-4DB6-9B68-F4CD3996E9CF}" type="slidenum">
              <a:rPr lang="en-US" smtClean="0"/>
              <a:t>‹#›</a:t>
            </a:fld>
            <a:endParaRPr lang="en-US"/>
          </a:p>
        </p:txBody>
      </p:sp>
    </p:spTree>
    <p:extLst>
      <p:ext uri="{BB962C8B-B14F-4D97-AF65-F5344CB8AC3E}">
        <p14:creationId xmlns:p14="http://schemas.microsoft.com/office/powerpoint/2010/main" val="1671665714"/>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2" y="609600"/>
            <a:ext cx="4129618"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004270" y="609601"/>
            <a:ext cx="3005851"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346" y="2632853"/>
            <a:ext cx="4129604"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8F8098-106E-436A-B7C8-8017C782259C}" type="datetime1">
              <a:rPr lang="en-US" smtClean="0"/>
              <a:t>4/18/2015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B29C50-D6F1-4DB6-9B68-F4CD3996E9CF}" type="slidenum">
              <a:rPr lang="en-US" smtClean="0"/>
              <a:t>‹#›</a:t>
            </a:fld>
            <a:endParaRPr lang="en-US"/>
          </a:p>
        </p:txBody>
      </p:sp>
    </p:spTree>
    <p:extLst>
      <p:ext uri="{BB962C8B-B14F-4D97-AF65-F5344CB8AC3E}">
        <p14:creationId xmlns:p14="http://schemas.microsoft.com/office/powerpoint/2010/main" val="1653988572"/>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46" y="4289374"/>
            <a:ext cx="7773324"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88558" y="698261"/>
            <a:ext cx="7366899"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331" y="5108728"/>
            <a:ext cx="7773339"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619435-DEBC-444A-913E-FBD2C4CF0E59}" type="datetime1">
              <a:rPr lang="en-US" smtClean="0"/>
              <a:t>4/18/2015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B29C50-D6F1-4DB6-9B68-F4CD3996E9CF}" type="slidenum">
              <a:rPr lang="en-US" smtClean="0"/>
              <a:pPr/>
              <a:t>‹#›</a:t>
            </a:fld>
            <a:endParaRPr lang="en-US"/>
          </a:p>
        </p:txBody>
      </p:sp>
    </p:spTree>
    <p:extLst>
      <p:ext uri="{BB962C8B-B14F-4D97-AF65-F5344CB8AC3E}">
        <p14:creationId xmlns:p14="http://schemas.microsoft.com/office/powerpoint/2010/main" val="991599392"/>
      </p:ext>
    </p:extLst>
  </p:cSld>
  <p:clrMapOvr>
    <a:masterClrMapping/>
  </p:clrMapOvr>
  <p:transition spd="slow">
    <p:wipe/>
  </p:transition>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7773339"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331" y="4204821"/>
            <a:ext cx="7773339"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619435-DEBC-444A-913E-FBD2C4CF0E59}" type="datetime1">
              <a:rPr lang="en-US" smtClean="0"/>
              <a:t>4/18/2015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B29C50-D6F1-4DB6-9B68-F4CD3996E9CF}" type="slidenum">
              <a:rPr lang="en-US" smtClean="0"/>
              <a:pPr/>
              <a:t>‹#›</a:t>
            </a:fld>
            <a:endParaRPr lang="en-US"/>
          </a:p>
        </p:txBody>
      </p:sp>
    </p:spTree>
    <p:extLst>
      <p:ext uri="{BB962C8B-B14F-4D97-AF65-F5344CB8AC3E}">
        <p14:creationId xmlns:p14="http://schemas.microsoft.com/office/powerpoint/2010/main" val="1973180157"/>
      </p:ext>
    </p:extLst>
  </p:cSld>
  <p:clrMapOvr>
    <a:masterClrMapping/>
  </p:clrMapOvr>
  <p:transition spd="slow">
    <p:wipe/>
  </p:transition>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3" name="Picture 12"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084659" y="872588"/>
            <a:ext cx="6977064" cy="2729915"/>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290484" y="3610032"/>
            <a:ext cx="6564224"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5331" y="4372797"/>
            <a:ext cx="7773339"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619435-DEBC-444A-913E-FBD2C4CF0E59}" type="datetime1">
              <a:rPr lang="en-US" smtClean="0"/>
              <a:t>4/18/2015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B29C50-D6F1-4DB6-9B68-F4CD3996E9CF}" type="slidenum">
              <a:rPr lang="en-US" smtClean="0"/>
              <a:pPr/>
              <a:t>‹#›</a:t>
            </a:fld>
            <a:endParaRPr lang="en-US"/>
          </a:p>
        </p:txBody>
      </p:sp>
      <p:sp>
        <p:nvSpPr>
          <p:cNvPr id="11" name="TextBox 10"/>
          <p:cNvSpPr txBox="1"/>
          <p:nvPr/>
        </p:nvSpPr>
        <p:spPr>
          <a:xfrm>
            <a:off x="737626" y="887859"/>
            <a:ext cx="546888"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850130" y="3120015"/>
            <a:ext cx="5536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552600345"/>
      </p:ext>
    </p:extLst>
  </p:cSld>
  <p:clrMapOvr>
    <a:masterClrMapping/>
  </p:clrMapOvr>
  <p:transition spd="slow">
    <p:wipe/>
  </p:transition>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2138722"/>
            <a:ext cx="7773339"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331" y="4662335"/>
            <a:ext cx="777333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619435-DEBC-444A-913E-FBD2C4CF0E59}" type="datetime1">
              <a:rPr lang="en-US" smtClean="0"/>
              <a:t>4/18/2015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B29C50-D6F1-4DB6-9B68-F4CD3996E9CF}" type="slidenum">
              <a:rPr lang="en-US" smtClean="0"/>
              <a:pPr/>
              <a:t>‹#›</a:t>
            </a:fld>
            <a:endParaRPr lang="en-US"/>
          </a:p>
        </p:txBody>
      </p:sp>
    </p:spTree>
    <p:extLst>
      <p:ext uri="{BB962C8B-B14F-4D97-AF65-F5344CB8AC3E}">
        <p14:creationId xmlns:p14="http://schemas.microsoft.com/office/powerpoint/2010/main" val="2379096936"/>
      </p:ext>
    </p:extLst>
  </p:cSld>
  <p:clrMapOvr>
    <a:masterClrMapping/>
  </p:clrMapOvr>
  <p:transition spd="slow">
    <p:wipe/>
  </p:transition>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4" name="Picture 13"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5" name="Title 1"/>
          <p:cNvSpPr>
            <a:spLocks noGrp="1"/>
          </p:cNvSpPr>
          <p:nvPr>
            <p:ph type="title"/>
          </p:nvPr>
        </p:nvSpPr>
        <p:spPr>
          <a:xfrm>
            <a:off x="685331" y="609600"/>
            <a:ext cx="7773339"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331" y="2367093"/>
            <a:ext cx="2474232"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331" y="2943356"/>
            <a:ext cx="2474232"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339292" y="2367093"/>
            <a:ext cx="2468641"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331012" y="2943356"/>
            <a:ext cx="2477513"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5979974" y="2367093"/>
            <a:ext cx="2478696"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5979974" y="2943356"/>
            <a:ext cx="247869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F3619435-DEBC-444A-913E-FBD2C4CF0E59}" type="datetime1">
              <a:rPr lang="en-US" smtClean="0"/>
              <a:t>4/18/2015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B29C50-D6F1-4DB6-9B68-F4CD3996E9CF}" type="slidenum">
              <a:rPr lang="en-US" smtClean="0"/>
              <a:pPr/>
              <a:t>‹#›</a:t>
            </a:fld>
            <a:endParaRPr lang="en-US"/>
          </a:p>
        </p:txBody>
      </p:sp>
    </p:spTree>
    <p:extLst>
      <p:ext uri="{BB962C8B-B14F-4D97-AF65-F5344CB8AC3E}">
        <p14:creationId xmlns:p14="http://schemas.microsoft.com/office/powerpoint/2010/main" val="474512795"/>
      </p:ext>
    </p:extLst>
  </p:cSld>
  <p:clrMapOvr>
    <a:masterClrMapping/>
  </p:clrMapOvr>
  <p:transition spd="slow">
    <p:wipe/>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7" name="Picture 1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0" name="Title 1"/>
          <p:cNvSpPr>
            <a:spLocks noGrp="1"/>
          </p:cNvSpPr>
          <p:nvPr>
            <p:ph type="title"/>
          </p:nvPr>
        </p:nvSpPr>
        <p:spPr>
          <a:xfrm>
            <a:off x="685331" y="610772"/>
            <a:ext cx="7773339"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5331" y="4204820"/>
            <a:ext cx="2472307"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5331" y="2367093"/>
            <a:ext cx="2472307"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5331" y="4781082"/>
            <a:ext cx="2472307"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332069" y="4204820"/>
            <a:ext cx="247637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331011" y="2367093"/>
            <a:ext cx="2477514"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331011" y="4781081"/>
            <a:ext cx="2477514"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5979974" y="4204820"/>
            <a:ext cx="247551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5979974" y="2367093"/>
            <a:ext cx="2478696"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979880" y="4781079"/>
            <a:ext cx="2478790"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F3619435-DEBC-444A-913E-FBD2C4CF0E59}" type="datetime1">
              <a:rPr lang="en-US" smtClean="0"/>
              <a:t>4/18/2015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B29C50-D6F1-4DB6-9B68-F4CD3996E9CF}" type="slidenum">
              <a:rPr lang="en-US" smtClean="0"/>
              <a:pPr/>
              <a:t>‹#›</a:t>
            </a:fld>
            <a:endParaRPr lang="en-US"/>
          </a:p>
        </p:txBody>
      </p:sp>
    </p:spTree>
    <p:extLst>
      <p:ext uri="{BB962C8B-B14F-4D97-AF65-F5344CB8AC3E}">
        <p14:creationId xmlns:p14="http://schemas.microsoft.com/office/powerpoint/2010/main" val="986207840"/>
      </p:ext>
    </p:extLst>
  </p:cSld>
  <p:clrMapOvr>
    <a:masterClrMapping/>
  </p:clrMapOvr>
  <p:transition spd="slow">
    <p:wipe/>
  </p:transition>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685331" y="2367094"/>
            <a:ext cx="7773339"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6D5BB5-8E37-492B-8843-1477E0364CB8}" type="datetime1">
              <a:rPr lang="en-US" smtClean="0"/>
              <a:t>4/18/2015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a:p>
        </p:txBody>
      </p:sp>
    </p:spTree>
    <p:extLst>
      <p:ext uri="{BB962C8B-B14F-4D97-AF65-F5344CB8AC3E}">
        <p14:creationId xmlns:p14="http://schemas.microsoft.com/office/powerpoint/2010/main" val="2642220271"/>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10" name="Picture 9"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6543675" y="609602"/>
            <a:ext cx="1914995"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685331" y="609602"/>
            <a:ext cx="5744043"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7757E38-DB3A-4089-B386-FFD9F1943ECB}" type="datetime1">
              <a:rPr lang="en-US" smtClean="0"/>
              <a:t>4/18/2015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B29C50-D6F1-4DB6-9B68-F4CD3996E9CF}" type="slidenum">
              <a:rPr lang="en-US" smtClean="0"/>
              <a:t>‹#›</a:t>
            </a:fld>
            <a:endParaRPr lang="en-US"/>
          </a:p>
        </p:txBody>
      </p:sp>
    </p:spTree>
    <p:extLst>
      <p:ext uri="{BB962C8B-B14F-4D97-AF65-F5344CB8AC3E}">
        <p14:creationId xmlns:p14="http://schemas.microsoft.com/office/powerpoint/2010/main" val="3022506053"/>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40000"/>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85332" y="618518"/>
            <a:ext cx="7773338"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331" y="2367094"/>
            <a:ext cx="7773339"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759053" y="5883276"/>
            <a:ext cx="2057400" cy="365125"/>
          </a:xfrm>
          <a:prstGeom prst="rect">
            <a:avLst/>
          </a:prstGeom>
        </p:spPr>
        <p:txBody>
          <a:bodyPr vert="horz" lIns="91440" tIns="45720" rIns="91440" bIns="45720" rtlCol="0" anchor="ctr"/>
          <a:lstStyle>
            <a:lvl1pPr algn="r">
              <a:defRPr sz="1000">
                <a:solidFill>
                  <a:schemeClr val="tx1"/>
                </a:solidFill>
              </a:defRPr>
            </a:lvl1pPr>
          </a:lstStyle>
          <a:p>
            <a:fld id="{F3619435-DEBC-444A-913E-FBD2C4CF0E59}" type="datetime1">
              <a:rPr lang="en-US" smtClean="0"/>
              <a:t>4/18/2015</a:t>
            </a:fld>
            <a:endParaRPr lang="en-US"/>
          </a:p>
        </p:txBody>
      </p:sp>
      <p:sp>
        <p:nvSpPr>
          <p:cNvPr id="5" name="Footer Placeholder 4"/>
          <p:cNvSpPr>
            <a:spLocks noGrp="1"/>
          </p:cNvSpPr>
          <p:nvPr>
            <p:ph type="ftr" sz="quarter" idx="3"/>
          </p:nvPr>
        </p:nvSpPr>
        <p:spPr>
          <a:xfrm>
            <a:off x="685331" y="5883276"/>
            <a:ext cx="5004665"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7885509" y="5883276"/>
            <a:ext cx="573161" cy="365125"/>
          </a:xfrm>
          <a:prstGeom prst="rect">
            <a:avLst/>
          </a:prstGeom>
        </p:spPr>
        <p:txBody>
          <a:bodyPr vert="horz" lIns="91440" tIns="45720" rIns="91440" bIns="45720" rtlCol="0" anchor="ctr"/>
          <a:lstStyle>
            <a:lvl1pPr algn="r">
              <a:defRPr sz="1000">
                <a:solidFill>
                  <a:schemeClr val="tx1"/>
                </a:solidFill>
              </a:defRPr>
            </a:lvl1pPr>
          </a:lstStyle>
          <a:p>
            <a:fld id="{E5B29C50-D6F1-4DB6-9B68-F4CD3996E9CF}" type="slidenum">
              <a:rPr lang="en-US" smtClean="0"/>
              <a:pPr/>
              <a:t>‹#›</a:t>
            </a:fld>
            <a:endParaRPr lang="en-US"/>
          </a:p>
        </p:txBody>
      </p:sp>
    </p:spTree>
    <p:extLst>
      <p:ext uri="{BB962C8B-B14F-4D97-AF65-F5344CB8AC3E}">
        <p14:creationId xmlns:p14="http://schemas.microsoft.com/office/powerpoint/2010/main" val="915745277"/>
      </p:ext>
    </p:extLst>
  </p:cSld>
  <p:clrMap bg1="dk1" tx1="lt1" bg2="dk2" tx2="lt2" accent1="accent1" accent2="accent2" accent3="accent3" accent4="accent4" accent5="accent5" accent6="accent6" hlink="hlink" folHlink="folHlink"/>
  <p:sldLayoutIdLst>
    <p:sldLayoutId id="2147483972" r:id="rId1"/>
    <p:sldLayoutId id="2147483973" r:id="rId2"/>
    <p:sldLayoutId id="2147483974" r:id="rId3"/>
    <p:sldLayoutId id="2147483975" r:id="rId4"/>
    <p:sldLayoutId id="2147483976" r:id="rId5"/>
    <p:sldLayoutId id="2147483977" r:id="rId6"/>
    <p:sldLayoutId id="2147483978" r:id="rId7"/>
    <p:sldLayoutId id="2147483979" r:id="rId8"/>
    <p:sldLayoutId id="2147483980" r:id="rId9"/>
    <p:sldLayoutId id="2147483981" r:id="rId10"/>
    <p:sldLayoutId id="2147483982" r:id="rId11"/>
    <p:sldLayoutId id="2147483983" r:id="rId12"/>
    <p:sldLayoutId id="2147483984" r:id="rId13"/>
    <p:sldLayoutId id="2147483985" r:id="rId14"/>
    <p:sldLayoutId id="2147483986" r:id="rId15"/>
    <p:sldLayoutId id="2147483987" r:id="rId16"/>
    <p:sldLayoutId id="2147483988" r:id="rId17"/>
  </p:sldLayoutIdLst>
  <p:transition spd="slow">
    <p:wipe/>
  </p:transition>
  <p:hf sldNum="0" hdr="0" ftr="0" dt="0"/>
  <p:txStyles>
    <p:titleStyle>
      <a:lvl1pPr algn="ctr" defTabSz="914400" rtl="0" eaLnBrk="1" latinLnBrk="0" hangingPunct="1">
        <a:lnSpc>
          <a:spcPct val="90000"/>
        </a:lnSpc>
        <a:spcBef>
          <a:spcPct val="0"/>
        </a:spcBef>
        <a:buNone/>
        <a:defRPr sz="3600" kern="1200" cap="all" baseline="0">
          <a:solidFill>
            <a:schemeClr val="tx1"/>
          </a:solidFill>
          <a:effectLst>
            <a:outerShdw blurRad="50800" dist="25400" dir="4980000" algn="tl" rotWithShape="0">
              <a:srgbClr val="000000">
                <a:alpha val="36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outerShdw blurRad="47625" dist="12700" dir="2700000" algn="tl" rotWithShape="0">
              <a:srgbClr val="000000">
                <a:alpha val="36000"/>
              </a:srgbClr>
            </a:outerShdw>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outerShdw blurRad="47625" dist="12700" dir="2700000" algn="tl" rotWithShape="0">
              <a:srgbClr val="000000">
                <a:alpha val="36000"/>
              </a:srgbClr>
            </a:outerShdw>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guide id="3" pos="216" userDrawn="1">
          <p15:clr>
            <a:srgbClr val="F26B43"/>
          </p15:clr>
        </p15:guide>
        <p15:guide id="4" pos="4986" userDrawn="1">
          <p15:clr>
            <a:srgbClr val="F26B43"/>
          </p15:clr>
        </p15:guide>
        <p15:guide id="5" orient="horz" pos="3528" userDrawn="1">
          <p15:clr>
            <a:srgbClr val="F26B43"/>
          </p15:clr>
        </p15:guide>
        <p15:guide id="6" orient="horz" pos="112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Killing Jesus</a:t>
            </a:r>
            <a:endParaRPr lang="en-US" dirty="0"/>
          </a:p>
        </p:txBody>
      </p:sp>
      <p:sp>
        <p:nvSpPr>
          <p:cNvPr id="3" name="Subtitle 2"/>
          <p:cNvSpPr>
            <a:spLocks noGrp="1"/>
          </p:cNvSpPr>
          <p:nvPr>
            <p:ph type="subTitle" idx="1"/>
          </p:nvPr>
        </p:nvSpPr>
        <p:spPr/>
        <p:txBody>
          <a:bodyPr/>
          <a:lstStyle/>
          <a:p>
            <a:r>
              <a:rPr lang="en-US" dirty="0" smtClean="0"/>
              <a:t>Apostl</a:t>
            </a:r>
            <a:r>
              <a:rPr lang="en-US" dirty="0" smtClean="0"/>
              <a:t>e Daniel Peters</a:t>
            </a:r>
          </a:p>
          <a:p>
            <a:r>
              <a:rPr lang="en-US" dirty="0" smtClean="0"/>
              <a:t>April 19, 2015</a:t>
            </a:r>
            <a:endParaRPr lang="en-US" dirty="0"/>
          </a:p>
        </p:txBody>
      </p:sp>
    </p:spTree>
    <p:extLst>
      <p:ext uri="{BB962C8B-B14F-4D97-AF65-F5344CB8AC3E}">
        <p14:creationId xmlns:p14="http://schemas.microsoft.com/office/powerpoint/2010/main" val="1990881570"/>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dirty="0" smtClean="0"/>
              <a:t>Killing Jesus</a:t>
            </a:r>
            <a:endParaRPr lang="en-US" dirty="0"/>
          </a:p>
        </p:txBody>
      </p:sp>
      <p:sp>
        <p:nvSpPr>
          <p:cNvPr id="14" name="Content Placeholder 13"/>
          <p:cNvSpPr>
            <a:spLocks noGrp="1"/>
          </p:cNvSpPr>
          <p:nvPr>
            <p:ph sz="quarter" idx="13"/>
          </p:nvPr>
        </p:nvSpPr>
        <p:spPr/>
        <p:txBody>
          <a:bodyPr>
            <a:normAutofit fontScale="85000" lnSpcReduction="10000"/>
          </a:bodyPr>
          <a:lstStyle/>
          <a:p>
            <a:pPr marL="0" indent="0">
              <a:buNone/>
            </a:pPr>
            <a:r>
              <a:rPr lang="en-US" dirty="0"/>
              <a:t>6 Jesus </a:t>
            </a:r>
            <a:r>
              <a:rPr lang="en-US" dirty="0" err="1"/>
              <a:t>saith</a:t>
            </a:r>
            <a:r>
              <a:rPr lang="en-US" dirty="0"/>
              <a:t> unto him, </a:t>
            </a:r>
            <a:r>
              <a:rPr lang="en-US" dirty="0">
                <a:solidFill>
                  <a:srgbClr val="FF0000"/>
                </a:solidFill>
              </a:rPr>
              <a:t>I am the way, the truth, and the life: no man cometh unto the Father, but by me. </a:t>
            </a:r>
            <a:endParaRPr lang="en-US" dirty="0" smtClean="0">
              <a:solidFill>
                <a:srgbClr val="FF0000"/>
              </a:solidFill>
            </a:endParaRPr>
          </a:p>
          <a:p>
            <a:pPr marL="0" indent="0">
              <a:buNone/>
            </a:pPr>
            <a:endParaRPr lang="en-US" dirty="0"/>
          </a:p>
          <a:p>
            <a:pPr marL="0" indent="0">
              <a:buNone/>
            </a:pPr>
            <a:r>
              <a:rPr lang="en-US" dirty="0" smtClean="0"/>
              <a:t>John </a:t>
            </a:r>
            <a:r>
              <a:rPr lang="en-US" dirty="0"/>
              <a:t>14:6 (</a:t>
            </a:r>
            <a:r>
              <a:rPr lang="en-US" dirty="0" smtClean="0"/>
              <a:t>KJV) </a:t>
            </a:r>
          </a:p>
          <a:p>
            <a:pPr marL="0" indent="0">
              <a:buNone/>
            </a:pPr>
            <a:endParaRPr lang="en-US" dirty="0"/>
          </a:p>
          <a:p>
            <a:pPr marL="0" indent="0">
              <a:buNone/>
            </a:pPr>
            <a:r>
              <a:rPr lang="en-US" dirty="0" smtClean="0"/>
              <a:t>44 </a:t>
            </a:r>
            <a:r>
              <a:rPr lang="en-US" dirty="0" smtClean="0">
                <a:solidFill>
                  <a:srgbClr val="FF0000"/>
                </a:solidFill>
              </a:rPr>
              <a:t>No man can come to me, except the Father which hath sent me draw him</a:t>
            </a:r>
            <a:r>
              <a:rPr lang="en-US" dirty="0">
                <a:solidFill>
                  <a:srgbClr val="FF0000"/>
                </a:solidFill>
              </a:rPr>
              <a:t>: and I will raise him up at the last day. </a:t>
            </a:r>
            <a:endParaRPr lang="en-US" dirty="0" smtClean="0">
              <a:solidFill>
                <a:srgbClr val="FF0000"/>
              </a:solidFill>
            </a:endParaRPr>
          </a:p>
          <a:p>
            <a:pPr marL="0" indent="0">
              <a:buNone/>
            </a:pPr>
            <a:endParaRPr lang="en-US" dirty="0"/>
          </a:p>
          <a:p>
            <a:pPr marL="0" indent="0">
              <a:buNone/>
            </a:pPr>
            <a:r>
              <a:rPr lang="en-US" dirty="0" smtClean="0"/>
              <a:t>John </a:t>
            </a:r>
            <a:r>
              <a:rPr lang="en-US" dirty="0"/>
              <a:t>6:44 (KJV</a:t>
            </a:r>
            <a:endParaRPr lang="en-US" dirty="0"/>
          </a:p>
        </p:txBody>
      </p:sp>
    </p:spTree>
    <p:extLst>
      <p:ext uri="{BB962C8B-B14F-4D97-AF65-F5344CB8AC3E}">
        <p14:creationId xmlns:p14="http://schemas.microsoft.com/office/powerpoint/2010/main" val="56685722"/>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dirty="0" smtClean="0"/>
              <a:t>The Crucifixion</a:t>
            </a:r>
            <a:endParaRPr lang="en-US" dirty="0"/>
          </a:p>
        </p:txBody>
      </p:sp>
      <p:sp>
        <p:nvSpPr>
          <p:cNvPr id="14" name="Content Placeholder 13"/>
          <p:cNvSpPr>
            <a:spLocks noGrp="1"/>
          </p:cNvSpPr>
          <p:nvPr>
            <p:ph sz="quarter" idx="13"/>
          </p:nvPr>
        </p:nvSpPr>
        <p:spPr>
          <a:xfrm>
            <a:off x="685330" y="1711354"/>
            <a:ext cx="7772870" cy="4672668"/>
          </a:xfrm>
        </p:spPr>
        <p:txBody>
          <a:bodyPr>
            <a:normAutofit fontScale="62500" lnSpcReduction="20000"/>
          </a:bodyPr>
          <a:lstStyle/>
          <a:p>
            <a:pPr marL="0" indent="0">
              <a:buNone/>
            </a:pPr>
            <a:r>
              <a:rPr lang="en-US" dirty="0"/>
              <a:t>50 , when he had cried again with a loud voice, yielded up the ghost. 51 And, behold, the veil of the temple was rent in twain from the top to the bottom; and the earth did quake, and the rocks rent; </a:t>
            </a:r>
            <a:r>
              <a:rPr lang="en-US" dirty="0" smtClean="0"/>
              <a:t>52 </a:t>
            </a:r>
            <a:r>
              <a:rPr lang="en-US" dirty="0"/>
              <a:t>And the graves were opened; and many bodies of the saints which slept arose, 53 And came out of the graves after his resurrection, and went into the holy city, and appeared unto many. 54 Now when the centurion, and they that were with him, watching Jesus, saw the earthquake, and those things that were done, they feared greatly, saying, Truly this was the Son of God</a:t>
            </a:r>
            <a:r>
              <a:rPr lang="en-US" dirty="0" smtClean="0"/>
              <a:t>. </a:t>
            </a:r>
          </a:p>
          <a:p>
            <a:pPr marL="0" indent="0">
              <a:buNone/>
            </a:pPr>
            <a:r>
              <a:rPr lang="en-US" dirty="0" smtClean="0"/>
              <a:t>57 </a:t>
            </a:r>
            <a:r>
              <a:rPr lang="en-US" dirty="0"/>
              <a:t>When the even was come, there came a rich man of </a:t>
            </a:r>
            <a:r>
              <a:rPr lang="en-US" dirty="0" err="1"/>
              <a:t>Arimathaea</a:t>
            </a:r>
            <a:r>
              <a:rPr lang="en-US" dirty="0"/>
              <a:t>, named Joseph, who also himself was </a:t>
            </a:r>
            <a:r>
              <a:rPr lang="en-US" dirty="0" smtClean="0"/>
              <a:t>Jesus’ </a:t>
            </a:r>
            <a:r>
              <a:rPr lang="en-US" dirty="0"/>
              <a:t>disciple: 58 He went to Pilate, and begged the body of Jesus. Then Pilate commanded the body to be delivered. 59 And when Joseph had taken the body, he wrapped it in a clean linen cloth, 60 And laid it in his own new tomb, which he had hewn out in the rock: and he rolled a great stone to the door of the </a:t>
            </a:r>
            <a:r>
              <a:rPr lang="en-US" dirty="0" smtClean="0"/>
              <a:t>sepulcher, and </a:t>
            </a:r>
            <a:r>
              <a:rPr lang="en-US" dirty="0"/>
              <a:t>departed</a:t>
            </a:r>
            <a:r>
              <a:rPr lang="en-US" dirty="0" smtClean="0"/>
              <a:t>.</a:t>
            </a:r>
          </a:p>
          <a:p>
            <a:pPr marL="0" indent="0">
              <a:buNone/>
            </a:pPr>
            <a:r>
              <a:rPr lang="en-US" dirty="0" smtClean="0"/>
              <a:t>62 </a:t>
            </a:r>
            <a:r>
              <a:rPr lang="en-US" dirty="0"/>
              <a:t>Now the next day, that followed the day of the preparation, the chief priests and Pharisees came together unto Pilate, 63 Saying, Sir, we remember that that deceiver said, while he was yet alive, After three </a:t>
            </a:r>
            <a:r>
              <a:rPr lang="en-US" dirty="0" smtClean="0"/>
              <a:t>days </a:t>
            </a:r>
            <a:r>
              <a:rPr lang="en-US" dirty="0"/>
              <a:t>will rise again. </a:t>
            </a:r>
            <a:r>
              <a:rPr lang="en-US" dirty="0" smtClean="0"/>
              <a:t>64 </a:t>
            </a:r>
            <a:r>
              <a:rPr lang="en-US" dirty="0"/>
              <a:t>Command therefore that the </a:t>
            </a:r>
            <a:r>
              <a:rPr lang="en-US" dirty="0" smtClean="0"/>
              <a:t>sepulcher </a:t>
            </a:r>
            <a:r>
              <a:rPr lang="en-US" dirty="0"/>
              <a:t>be made sure until the third day, lest his disciples come by night, and steal him away, and say unto the people, He is risen from the dead: so the last error shall be worse than the first. </a:t>
            </a:r>
            <a:r>
              <a:rPr lang="en-US" dirty="0" smtClean="0"/>
              <a:t>65  </a:t>
            </a:r>
            <a:r>
              <a:rPr lang="en-US" dirty="0"/>
              <a:t>said unto them, Ye have a watch: go your way, make it as sure as ye can. </a:t>
            </a:r>
            <a:r>
              <a:rPr lang="en-US" dirty="0" smtClean="0"/>
              <a:t>66 </a:t>
            </a:r>
            <a:r>
              <a:rPr lang="en-US" dirty="0"/>
              <a:t>So they went, and made the </a:t>
            </a:r>
            <a:r>
              <a:rPr lang="en-US" dirty="0" smtClean="0"/>
              <a:t>sepulcher </a:t>
            </a:r>
            <a:r>
              <a:rPr lang="en-US" dirty="0"/>
              <a:t>sure, sealing the stone, and setting a watch</a:t>
            </a:r>
            <a:r>
              <a:rPr lang="en-US" dirty="0" smtClean="0"/>
              <a:t>.</a:t>
            </a:r>
          </a:p>
          <a:p>
            <a:pPr marL="0" indent="0">
              <a:buNone/>
            </a:pPr>
            <a:r>
              <a:rPr lang="en-US" dirty="0" smtClean="0"/>
              <a:t>Matthew 27:50-66</a:t>
            </a:r>
            <a:endParaRPr lang="en-US" dirty="0"/>
          </a:p>
        </p:txBody>
      </p:sp>
    </p:spTree>
    <p:extLst>
      <p:ext uri="{BB962C8B-B14F-4D97-AF65-F5344CB8AC3E}">
        <p14:creationId xmlns:p14="http://schemas.microsoft.com/office/powerpoint/2010/main" val="1048684848"/>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dirty="0" smtClean="0"/>
              <a:t>A Great Earthquake</a:t>
            </a:r>
            <a:endParaRPr lang="en-US" dirty="0"/>
          </a:p>
        </p:txBody>
      </p:sp>
      <p:sp>
        <p:nvSpPr>
          <p:cNvPr id="14" name="Content Placeholder 13"/>
          <p:cNvSpPr>
            <a:spLocks noGrp="1"/>
          </p:cNvSpPr>
          <p:nvPr>
            <p:ph sz="quarter" idx="13"/>
          </p:nvPr>
        </p:nvSpPr>
        <p:spPr>
          <a:xfrm>
            <a:off x="685330" y="2306972"/>
            <a:ext cx="7772870" cy="4077050"/>
          </a:xfrm>
        </p:spPr>
        <p:txBody>
          <a:bodyPr>
            <a:normAutofit fontScale="85000" lnSpcReduction="10000"/>
          </a:bodyPr>
          <a:lstStyle/>
          <a:p>
            <a:pPr marL="0" indent="0">
              <a:buNone/>
            </a:pPr>
            <a:r>
              <a:rPr lang="en-US" dirty="0"/>
              <a:t>1 In the end of the </a:t>
            </a:r>
            <a:r>
              <a:rPr lang="en-US" dirty="0" smtClean="0"/>
              <a:t>Sabbath, </a:t>
            </a:r>
            <a:r>
              <a:rPr lang="en-US" dirty="0"/>
              <a:t>as it began to dawn toward the first day of </a:t>
            </a:r>
            <a:r>
              <a:rPr lang="en-US" dirty="0" smtClean="0"/>
              <a:t>the week</a:t>
            </a:r>
            <a:r>
              <a:rPr lang="en-US" dirty="0"/>
              <a:t>, came Mary Magdalene and the other Mary to see the </a:t>
            </a:r>
            <a:r>
              <a:rPr lang="en-US" dirty="0" smtClean="0"/>
              <a:t>sepulcher. </a:t>
            </a:r>
            <a:r>
              <a:rPr lang="en-US" dirty="0"/>
              <a:t>2 And, behold, there was a great earthquake: for the angel of the Lord descended from heaven, and came and rolled back the stone from </a:t>
            </a:r>
            <a:r>
              <a:rPr lang="en-US" dirty="0" smtClean="0"/>
              <a:t>the door</a:t>
            </a:r>
            <a:r>
              <a:rPr lang="en-US" dirty="0"/>
              <a:t>, and sat upon it</a:t>
            </a:r>
            <a:r>
              <a:rPr lang="en-US" dirty="0" smtClean="0"/>
              <a:t>. 3 </a:t>
            </a:r>
            <a:r>
              <a:rPr lang="en-US" dirty="0"/>
              <a:t>His countenance was like lightning, and his raiment white as </a:t>
            </a:r>
            <a:r>
              <a:rPr lang="en-US" dirty="0" smtClean="0"/>
              <a:t>snow: 4 </a:t>
            </a:r>
            <a:r>
              <a:rPr lang="en-US" dirty="0"/>
              <a:t>And for fear of him the keepers did shake, and became as dead men</a:t>
            </a:r>
            <a:r>
              <a:rPr lang="en-US" dirty="0" smtClean="0"/>
              <a:t>. </a:t>
            </a:r>
            <a:r>
              <a:rPr lang="en-US" dirty="0"/>
              <a:t>5 And the angel answered and said unto the women, Fear not ye: for I know that ye seek Jesus, which was crucified. 6 He is not here: for he is risen, as he said. Come, see the place where the Lord lay</a:t>
            </a:r>
            <a:r>
              <a:rPr lang="en-US" dirty="0" smtClean="0"/>
              <a:t>. </a:t>
            </a:r>
          </a:p>
          <a:p>
            <a:pPr marL="0" indent="0">
              <a:buNone/>
            </a:pPr>
            <a:endParaRPr lang="en-US" dirty="0"/>
          </a:p>
          <a:p>
            <a:pPr marL="0" indent="0">
              <a:buNone/>
            </a:pPr>
            <a:r>
              <a:rPr lang="en-US" dirty="0" smtClean="0"/>
              <a:t>Matthew 28:1-6</a:t>
            </a:r>
            <a:endParaRPr lang="en-US" dirty="0"/>
          </a:p>
        </p:txBody>
      </p:sp>
    </p:spTree>
    <p:extLst>
      <p:ext uri="{BB962C8B-B14F-4D97-AF65-F5344CB8AC3E}">
        <p14:creationId xmlns:p14="http://schemas.microsoft.com/office/powerpoint/2010/main" val="3564024436"/>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dirty="0" smtClean="0"/>
              <a:t>A Great Earthquake</a:t>
            </a:r>
            <a:endParaRPr lang="en-US" dirty="0"/>
          </a:p>
        </p:txBody>
      </p:sp>
      <p:sp>
        <p:nvSpPr>
          <p:cNvPr id="14" name="Content Placeholder 13"/>
          <p:cNvSpPr>
            <a:spLocks noGrp="1"/>
          </p:cNvSpPr>
          <p:nvPr>
            <p:ph sz="quarter" idx="13"/>
          </p:nvPr>
        </p:nvSpPr>
        <p:spPr>
          <a:xfrm>
            <a:off x="685330" y="2306972"/>
            <a:ext cx="7772870" cy="4077050"/>
          </a:xfrm>
        </p:spPr>
        <p:txBody>
          <a:bodyPr>
            <a:normAutofit fontScale="85000" lnSpcReduction="10000"/>
          </a:bodyPr>
          <a:lstStyle/>
          <a:p>
            <a:pPr marL="0" indent="0">
              <a:buNone/>
            </a:pPr>
            <a:r>
              <a:rPr lang="en-US" b="1" dirty="0"/>
              <a:t>The high priests bribe the soldiers to say that He was stolen out of His </a:t>
            </a:r>
            <a:r>
              <a:rPr lang="en-US" b="1" dirty="0" smtClean="0"/>
              <a:t>sepulcher</a:t>
            </a:r>
          </a:p>
          <a:p>
            <a:pPr marL="0" indent="0">
              <a:buNone/>
            </a:pPr>
            <a:r>
              <a:rPr lang="en-US" dirty="0" smtClean="0"/>
              <a:t>11 </a:t>
            </a:r>
            <a:r>
              <a:rPr lang="en-US" dirty="0"/>
              <a:t>Now when they were going, behold, some of the watch came into the city, and shewed unto the chief priests all the things that were done. 12 And when they were assembled with the elders, and had taken counsel</a:t>
            </a:r>
            <a:r>
              <a:rPr lang="en-US" dirty="0" smtClean="0"/>
              <a:t>, they </a:t>
            </a:r>
            <a:r>
              <a:rPr lang="en-US" dirty="0"/>
              <a:t>gave large money unto the soldiers, 13 Saying, Say ye, His </a:t>
            </a:r>
            <a:r>
              <a:rPr lang="en-US" dirty="0" smtClean="0"/>
              <a:t>disciples came </a:t>
            </a:r>
            <a:r>
              <a:rPr lang="en-US" dirty="0"/>
              <a:t>by night, and stole him away while we slept. 14 And if this come to the </a:t>
            </a:r>
            <a:r>
              <a:rPr lang="en-US" dirty="0" smtClean="0"/>
              <a:t>governor’s </a:t>
            </a:r>
            <a:r>
              <a:rPr lang="en-US" dirty="0"/>
              <a:t>ears, we will persuade </a:t>
            </a:r>
            <a:r>
              <a:rPr lang="en-US" dirty="0" smtClean="0"/>
              <a:t>him</a:t>
            </a:r>
            <a:r>
              <a:rPr lang="en-US" dirty="0"/>
              <a:t>, and secure you. 15 So they took the money, and did as they were taught: and this saying is commonly reported among the Jews until this day. </a:t>
            </a:r>
            <a:endParaRPr lang="en-US" dirty="0"/>
          </a:p>
          <a:p>
            <a:pPr marL="0" indent="0">
              <a:buNone/>
            </a:pPr>
            <a:r>
              <a:rPr lang="en-US" dirty="0" smtClean="0"/>
              <a:t>Matthew 28:11-15</a:t>
            </a:r>
            <a:endParaRPr lang="en-US" dirty="0"/>
          </a:p>
        </p:txBody>
      </p:sp>
    </p:spTree>
    <p:extLst>
      <p:ext uri="{BB962C8B-B14F-4D97-AF65-F5344CB8AC3E}">
        <p14:creationId xmlns:p14="http://schemas.microsoft.com/office/powerpoint/2010/main" val="2606731925"/>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dirty="0" smtClean="0"/>
              <a:t>A Great Earthquake</a:t>
            </a:r>
            <a:endParaRPr lang="en-US" dirty="0"/>
          </a:p>
        </p:txBody>
      </p:sp>
      <p:sp>
        <p:nvSpPr>
          <p:cNvPr id="14" name="Content Placeholder 13"/>
          <p:cNvSpPr>
            <a:spLocks noGrp="1"/>
          </p:cNvSpPr>
          <p:nvPr>
            <p:ph sz="quarter" idx="13"/>
          </p:nvPr>
        </p:nvSpPr>
        <p:spPr>
          <a:xfrm>
            <a:off x="685330" y="2306972"/>
            <a:ext cx="7772870" cy="4077050"/>
          </a:xfrm>
        </p:spPr>
        <p:txBody>
          <a:bodyPr>
            <a:normAutofit/>
          </a:bodyPr>
          <a:lstStyle/>
          <a:p>
            <a:pPr marL="0" indent="0">
              <a:buNone/>
            </a:pPr>
            <a:r>
              <a:rPr lang="en-US" b="1" dirty="0" smtClean="0"/>
              <a:t>Christ </a:t>
            </a:r>
            <a:r>
              <a:rPr lang="en-US" b="1" dirty="0"/>
              <a:t>appears to His disciples. </a:t>
            </a:r>
            <a:endParaRPr lang="en-US" b="1" dirty="0" smtClean="0"/>
          </a:p>
          <a:p>
            <a:pPr marL="0" indent="0">
              <a:buNone/>
            </a:pPr>
            <a:r>
              <a:rPr lang="en-US" dirty="0" smtClean="0"/>
              <a:t>17 </a:t>
            </a:r>
            <a:r>
              <a:rPr lang="en-US" dirty="0"/>
              <a:t>And when they saw him, they worshipped him: but some doubted. 18 And Jesus came and </a:t>
            </a:r>
            <a:r>
              <a:rPr lang="en-US" dirty="0" err="1"/>
              <a:t>spake</a:t>
            </a:r>
            <a:r>
              <a:rPr lang="en-US" dirty="0"/>
              <a:t> unto them, saying, </a:t>
            </a:r>
            <a:r>
              <a:rPr lang="en-US" dirty="0">
                <a:solidFill>
                  <a:srgbClr val="FF0000"/>
                </a:solidFill>
              </a:rPr>
              <a:t>All power is given unto me in heaven and in earth. 19 Go ye therefore, and teach all nations, baptizing them in the name of the Father, and of the Son, and of the </a:t>
            </a:r>
            <a:r>
              <a:rPr lang="en-US" dirty="0" smtClean="0">
                <a:solidFill>
                  <a:srgbClr val="FF0000"/>
                </a:solidFill>
              </a:rPr>
              <a:t>Holy Ghost</a:t>
            </a:r>
            <a:r>
              <a:rPr lang="en-US" dirty="0">
                <a:solidFill>
                  <a:srgbClr val="FF0000"/>
                </a:solidFill>
              </a:rPr>
              <a:t>: 20 Teaching them to observe all things whatsoever I have commanded you: and, lo, I am with you </a:t>
            </a:r>
            <a:r>
              <a:rPr lang="en-US" dirty="0" smtClean="0">
                <a:solidFill>
                  <a:srgbClr val="FF0000"/>
                </a:solidFill>
              </a:rPr>
              <a:t>always, </a:t>
            </a:r>
            <a:r>
              <a:rPr lang="en-US" dirty="0">
                <a:solidFill>
                  <a:srgbClr val="FF0000"/>
                </a:solidFill>
              </a:rPr>
              <a:t>even unto the end of the world. Amen.</a:t>
            </a:r>
            <a:r>
              <a:rPr lang="en-US" dirty="0"/>
              <a:t> </a:t>
            </a:r>
            <a:r>
              <a:rPr lang="en-US" dirty="0" smtClean="0"/>
              <a:t> </a:t>
            </a:r>
            <a:endParaRPr lang="en-US" dirty="0"/>
          </a:p>
          <a:p>
            <a:pPr marL="0" indent="0">
              <a:buNone/>
            </a:pPr>
            <a:r>
              <a:rPr lang="en-US" dirty="0" smtClean="0"/>
              <a:t>Matthew 28:11-15</a:t>
            </a:r>
            <a:endParaRPr lang="en-US" dirty="0"/>
          </a:p>
        </p:txBody>
      </p:sp>
    </p:spTree>
    <p:extLst>
      <p:ext uri="{BB962C8B-B14F-4D97-AF65-F5344CB8AC3E}">
        <p14:creationId xmlns:p14="http://schemas.microsoft.com/office/powerpoint/2010/main" val="2945364328"/>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dirty="0" smtClean="0"/>
              <a:t>No Other Name</a:t>
            </a:r>
            <a:endParaRPr lang="en-US" dirty="0"/>
          </a:p>
        </p:txBody>
      </p:sp>
      <p:sp>
        <p:nvSpPr>
          <p:cNvPr id="14" name="Content Placeholder 13"/>
          <p:cNvSpPr>
            <a:spLocks noGrp="1"/>
          </p:cNvSpPr>
          <p:nvPr>
            <p:ph sz="quarter" idx="13"/>
          </p:nvPr>
        </p:nvSpPr>
        <p:spPr>
          <a:xfrm>
            <a:off x="685330" y="2306972"/>
            <a:ext cx="7772870" cy="4077050"/>
          </a:xfrm>
        </p:spPr>
        <p:txBody>
          <a:bodyPr>
            <a:normAutofit fontScale="92500" lnSpcReduction="10000"/>
          </a:bodyPr>
          <a:lstStyle/>
          <a:p>
            <a:pPr marL="0" indent="0">
              <a:buNone/>
            </a:pPr>
            <a:r>
              <a:rPr lang="en-US" dirty="0"/>
              <a:t>10 Let it be known and understood by all of you, and by the whole house of Israel, that in the name and through the power and authority of Jesus Christ of Nazareth, Whom you crucified, [but] Whom God raised from the dead, in Him and by means of Him this man is standing here before you well and sound in body. </a:t>
            </a:r>
            <a:r>
              <a:rPr lang="en-US" dirty="0" smtClean="0"/>
              <a:t>11 </a:t>
            </a:r>
            <a:r>
              <a:rPr lang="en-US" dirty="0"/>
              <a:t>This [Jesus] is the Stone which was despised and rejected by you, the builders, but which has become the Head of the corner [the Cornerstone]. 12 And there is salvation in and through no one else, for there is no other name under heaven given among men by and in which we must be saved. </a:t>
            </a:r>
            <a:endParaRPr lang="en-US" dirty="0" smtClean="0"/>
          </a:p>
          <a:p>
            <a:pPr marL="0" indent="0">
              <a:buNone/>
            </a:pPr>
            <a:r>
              <a:rPr lang="en-US" dirty="0" smtClean="0"/>
              <a:t>Acts </a:t>
            </a:r>
            <a:r>
              <a:rPr lang="en-US" dirty="0"/>
              <a:t>4:10-12 (AMP) </a:t>
            </a:r>
            <a:endParaRPr lang="en-US" dirty="0"/>
          </a:p>
        </p:txBody>
      </p:sp>
    </p:spTree>
    <p:extLst>
      <p:ext uri="{BB962C8B-B14F-4D97-AF65-F5344CB8AC3E}">
        <p14:creationId xmlns:p14="http://schemas.microsoft.com/office/powerpoint/2010/main" val="1117232839"/>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dirty="0" smtClean="0"/>
              <a:t>The Resurrection</a:t>
            </a:r>
            <a:endParaRPr lang="en-US" dirty="0"/>
          </a:p>
        </p:txBody>
      </p:sp>
      <p:sp>
        <p:nvSpPr>
          <p:cNvPr id="14" name="Content Placeholder 13"/>
          <p:cNvSpPr>
            <a:spLocks noGrp="1"/>
          </p:cNvSpPr>
          <p:nvPr>
            <p:ph sz="quarter" idx="13"/>
          </p:nvPr>
        </p:nvSpPr>
        <p:spPr>
          <a:xfrm>
            <a:off x="685330" y="2306972"/>
            <a:ext cx="7772870" cy="4077050"/>
          </a:xfrm>
        </p:spPr>
        <p:txBody>
          <a:bodyPr>
            <a:normAutofit/>
          </a:bodyPr>
          <a:lstStyle/>
          <a:p>
            <a:pPr marL="0" indent="0">
              <a:buNone/>
            </a:pPr>
            <a:r>
              <a:rPr lang="en-US" dirty="0"/>
              <a:t>12 But now if Christ (the Messiah) is preached as raised from the dead, how is it that some of you say that there is no resurrection of the dead? 13 But if there is no resurrection of the dead, then Christ has not risen; 14 And if Christ has not risen, then </a:t>
            </a:r>
            <a:r>
              <a:rPr lang="en-US" dirty="0" err="1"/>
              <a:t>ourpreaching</a:t>
            </a:r>
            <a:r>
              <a:rPr lang="en-US" dirty="0"/>
              <a:t> is in vain [it amounts to nothing] and your faith is devoid of truth and is fruitless (without effect, empty, imaginary, and </a:t>
            </a:r>
            <a:r>
              <a:rPr lang="en-US" dirty="0" smtClean="0"/>
              <a:t>unfounded</a:t>
            </a:r>
          </a:p>
          <a:p>
            <a:pPr marL="0" indent="0">
              <a:buNone/>
            </a:pPr>
            <a:endParaRPr lang="en-US" dirty="0"/>
          </a:p>
          <a:p>
            <a:pPr marL="0" indent="0">
              <a:buNone/>
            </a:pPr>
            <a:r>
              <a:rPr lang="en-US" dirty="0" smtClean="0"/>
              <a:t>1 Corinthians 15:12-14</a:t>
            </a:r>
            <a:endParaRPr lang="en-US" dirty="0"/>
          </a:p>
        </p:txBody>
      </p:sp>
    </p:spTree>
    <p:extLst>
      <p:ext uri="{BB962C8B-B14F-4D97-AF65-F5344CB8AC3E}">
        <p14:creationId xmlns:p14="http://schemas.microsoft.com/office/powerpoint/2010/main" val="3576598355"/>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dirty="0" smtClean="0"/>
              <a:t>The Resurrection</a:t>
            </a:r>
            <a:endParaRPr lang="en-US" dirty="0"/>
          </a:p>
        </p:txBody>
      </p:sp>
      <p:sp>
        <p:nvSpPr>
          <p:cNvPr id="14" name="Content Placeholder 13"/>
          <p:cNvSpPr>
            <a:spLocks noGrp="1"/>
          </p:cNvSpPr>
          <p:nvPr>
            <p:ph sz="quarter" idx="13"/>
          </p:nvPr>
        </p:nvSpPr>
        <p:spPr>
          <a:xfrm>
            <a:off x="685330" y="1655805"/>
            <a:ext cx="7772870" cy="4728217"/>
          </a:xfrm>
        </p:spPr>
        <p:txBody>
          <a:bodyPr>
            <a:normAutofit fontScale="85000" lnSpcReduction="10000"/>
          </a:bodyPr>
          <a:lstStyle/>
          <a:p>
            <a:pPr marL="0" indent="0">
              <a:buNone/>
            </a:pPr>
            <a:r>
              <a:rPr lang="en-US" dirty="0"/>
              <a:t>16 For if the dead are not raised, then Christ has not been raised; 17 And if Christ has not been raised, your faith is mere delusion [futile, fruitless], and you are still in your sins [under the control and penalty of sin]; 18 And further, those who have died in [ spiritual fellowship and union with] Christ have perished (are lost)! 19 If we who are [abiding] in Christ have hope only in this life and that is all, then we are of all people most miserable and to be pitied. 20 But the fact is that Christ (the Messiah) has been raised from the dead, and He became the </a:t>
            </a:r>
            <a:r>
              <a:rPr lang="en-US" dirty="0" smtClean="0"/>
              <a:t>first fruits </a:t>
            </a:r>
            <a:r>
              <a:rPr lang="en-US" dirty="0"/>
              <a:t>of those who have fallen asleep [in death]. </a:t>
            </a:r>
            <a:endParaRPr lang="en-US" dirty="0" smtClean="0"/>
          </a:p>
          <a:p>
            <a:pPr marL="0" indent="0">
              <a:buNone/>
            </a:pPr>
            <a:r>
              <a:rPr lang="en-US" dirty="0"/>
              <a:t>24 After that comes the end (the completion), when He delivers over the kingdom to God the Father after rendering inoperative and abolishing every [other] rule and every authority and power. </a:t>
            </a:r>
            <a:endParaRPr lang="en-US" dirty="0"/>
          </a:p>
          <a:p>
            <a:pPr marL="0" indent="0">
              <a:buNone/>
            </a:pPr>
            <a:r>
              <a:rPr lang="en-US" dirty="0" smtClean="0"/>
              <a:t>1 Corinthians 15:16-24 (AMP)</a:t>
            </a:r>
            <a:endParaRPr lang="en-US" dirty="0"/>
          </a:p>
        </p:txBody>
      </p:sp>
    </p:spTree>
    <p:extLst>
      <p:ext uri="{BB962C8B-B14F-4D97-AF65-F5344CB8AC3E}">
        <p14:creationId xmlns:p14="http://schemas.microsoft.com/office/powerpoint/2010/main" val="1568500528"/>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dirty="0" smtClean="0"/>
              <a:t>Shew You a Mystery</a:t>
            </a:r>
            <a:endParaRPr lang="en-US" dirty="0"/>
          </a:p>
        </p:txBody>
      </p:sp>
      <p:sp>
        <p:nvSpPr>
          <p:cNvPr id="14" name="Content Placeholder 13"/>
          <p:cNvSpPr>
            <a:spLocks noGrp="1"/>
          </p:cNvSpPr>
          <p:nvPr>
            <p:ph sz="quarter" idx="13"/>
          </p:nvPr>
        </p:nvSpPr>
        <p:spPr>
          <a:xfrm>
            <a:off x="685330" y="2018271"/>
            <a:ext cx="7772870" cy="4365752"/>
          </a:xfrm>
        </p:spPr>
        <p:txBody>
          <a:bodyPr>
            <a:normAutofit fontScale="77500" lnSpcReduction="20000"/>
          </a:bodyPr>
          <a:lstStyle/>
          <a:p>
            <a:pPr marL="0" indent="0">
              <a:buNone/>
            </a:pPr>
            <a:r>
              <a:rPr lang="en-US" dirty="0"/>
              <a:t>51 Behold, I shew you a mystery; We shall not all sleep, but we shall all be changed, 52 In a moment, in the twinkling of an eye, at the last trump: for the trumpet shall sound, and the dead shall be raised incorruptible, and we shall be changed. </a:t>
            </a:r>
            <a:r>
              <a:rPr lang="en-US" dirty="0" smtClean="0"/>
              <a:t>53 </a:t>
            </a:r>
            <a:r>
              <a:rPr lang="en-US" dirty="0"/>
              <a:t>For this corruptible must put on incorruption, and this mortal must put on immortality. 54 So when this corruptible shall have put on incorruption, and this mortal shall have put on immortality, then shall be brought to pass the saying that is written, Death is swallowed up in victory. 55 O death, where is thy sting? O grave, where is thy victory? 56  of death is sin; and the strength of sin is the law. 57 But thanks be to God, which giveth us the victory through our Lord Jesus Christ. 58 Therefore, my beloved brethren, be ye </a:t>
            </a:r>
            <a:r>
              <a:rPr lang="en-US" dirty="0" smtClean="0"/>
              <a:t>steadfast, unmovable, </a:t>
            </a:r>
            <a:r>
              <a:rPr lang="en-US" dirty="0"/>
              <a:t>always abounding in the work of the Lord, forasmuch as ye know that your </a:t>
            </a:r>
            <a:r>
              <a:rPr lang="en-US" dirty="0" smtClean="0"/>
              <a:t>labor </a:t>
            </a:r>
            <a:r>
              <a:rPr lang="en-US" dirty="0"/>
              <a:t>is not in vain in the Lord. </a:t>
            </a:r>
            <a:endParaRPr lang="en-US" dirty="0" smtClean="0"/>
          </a:p>
          <a:p>
            <a:pPr marL="0" indent="0">
              <a:buNone/>
            </a:pPr>
            <a:endParaRPr lang="en-US" dirty="0"/>
          </a:p>
          <a:p>
            <a:pPr marL="0" indent="0">
              <a:buNone/>
            </a:pPr>
            <a:r>
              <a:rPr lang="en-US" dirty="0" smtClean="0"/>
              <a:t>1 Corinthians 15:51-58 (KJV)</a:t>
            </a:r>
            <a:endParaRPr lang="en-US" dirty="0"/>
          </a:p>
        </p:txBody>
      </p:sp>
    </p:spTree>
    <p:extLst>
      <p:ext uri="{BB962C8B-B14F-4D97-AF65-F5344CB8AC3E}">
        <p14:creationId xmlns:p14="http://schemas.microsoft.com/office/powerpoint/2010/main" val="2610369128"/>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sz="quarter" idx="13"/>
          </p:nvPr>
        </p:nvSpPr>
        <p:spPr>
          <a:xfrm>
            <a:off x="703867" y="2018271"/>
            <a:ext cx="7772870" cy="4365752"/>
          </a:xfrm>
        </p:spPr>
        <p:txBody>
          <a:bodyPr>
            <a:normAutofit/>
          </a:bodyPr>
          <a:lstStyle/>
          <a:p>
            <a:pPr marL="0" indent="0">
              <a:buNone/>
            </a:pPr>
            <a:r>
              <a:rPr lang="en-US" dirty="0" smtClean="0"/>
              <a:t>This concludes today’s message.  May God bless you and keep you this week.</a:t>
            </a:r>
          </a:p>
          <a:p>
            <a:pPr marL="0" indent="0">
              <a:buNone/>
            </a:pPr>
            <a:r>
              <a:rPr lang="en-US" dirty="0" smtClean="0"/>
              <a:t>Love, </a:t>
            </a:r>
          </a:p>
          <a:p>
            <a:pPr marL="0" indent="0">
              <a:buNone/>
            </a:pPr>
            <a:r>
              <a:rPr lang="en-US" dirty="0" smtClean="0"/>
              <a:t>Apostle Dan &amp; Pastor Debbie</a:t>
            </a:r>
            <a:endParaRPr lang="en-US" dirty="0"/>
          </a:p>
        </p:txBody>
      </p:sp>
    </p:spTree>
    <p:extLst>
      <p:ext uri="{BB962C8B-B14F-4D97-AF65-F5344CB8AC3E}">
        <p14:creationId xmlns:p14="http://schemas.microsoft.com/office/powerpoint/2010/main" val="2141863123"/>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Droplet">
  <a:themeElements>
    <a:clrScheme name="Droplet">
      <a:dk1>
        <a:sysClr val="windowText" lastClr="000000"/>
      </a:dk1>
      <a:lt1>
        <a:sysClr val="window" lastClr="FFFFFF"/>
      </a:lt1>
      <a:dk2>
        <a:srgbClr val="4B4B4B"/>
      </a:dk2>
      <a:lt2>
        <a:srgbClr val="B5B5B5"/>
      </a:lt2>
      <a:accent1>
        <a:srgbClr val="9AC43E"/>
      </a:accent1>
      <a:accent2>
        <a:srgbClr val="44BA98"/>
      </a:accent2>
      <a:accent3>
        <a:srgbClr val="43A9D9"/>
      </a:accent3>
      <a:accent4>
        <a:srgbClr val="6274D8"/>
      </a:accent4>
      <a:accent5>
        <a:srgbClr val="AB54D7"/>
      </a:accent5>
      <a:accent6>
        <a:srgbClr val="D15B37"/>
      </a:accent6>
      <a:hlink>
        <a:srgbClr val="BFE962"/>
      </a:hlink>
      <a:folHlink>
        <a:srgbClr val="C0D591"/>
      </a:folHlink>
    </a:clrScheme>
    <a:fontScheme name="Garamond-Trebuchet MS">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892FADA9-420D-4323-A7A4-C1060166525B}"/>
    </a:ext>
  </a:extLst>
</a:theme>
</file>

<file path=ppt/theme/theme2.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1ACC2096-6844-4B95-B463-E84303707E7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Droplet</Template>
  <TotalTime>0</TotalTime>
  <Words>1523</Words>
  <Application>Microsoft Office PowerPoint</Application>
  <PresentationFormat>On-screen Show (4:3)</PresentationFormat>
  <Paragraphs>47</Paragraphs>
  <Slides>11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Garamond</vt:lpstr>
      <vt:lpstr>Trebuchet MS</vt:lpstr>
      <vt:lpstr>Droplet</vt:lpstr>
      <vt:lpstr>Killing Jesus</vt:lpstr>
      <vt:lpstr>Killing Jesus</vt:lpstr>
      <vt:lpstr>The Crucifixion</vt:lpstr>
      <vt:lpstr>A Great Earthquake</vt:lpstr>
      <vt:lpstr>A Great Earthquake</vt:lpstr>
      <vt:lpstr>A Great Earthquake</vt:lpstr>
      <vt:lpstr>No Other Name</vt:lpstr>
      <vt:lpstr>The Resurrection</vt:lpstr>
      <vt:lpstr>The Resurrection</vt:lpstr>
      <vt:lpstr>Shew You a Mystery</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2015-04-18T22:10:47Z</dcterms:created>
  <dcterms:modified xsi:type="dcterms:W3CDTF">2015-04-18T22:36:03Z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TC034606119991</vt:lpwstr>
  </property>
</Properties>
</file>