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3" r:id="rId3"/>
    <p:sldId id="284" r:id="rId4"/>
    <p:sldId id="274" r:id="rId5"/>
    <p:sldId id="289" r:id="rId6"/>
    <p:sldId id="277" r:id="rId7"/>
    <p:sldId id="282" r:id="rId8"/>
    <p:sldId id="268" r:id="rId9"/>
    <p:sldId id="267" r:id="rId10"/>
    <p:sldId id="266" r:id="rId11"/>
    <p:sldId id="257" r:id="rId12"/>
    <p:sldId id="272" r:id="rId13"/>
    <p:sldId id="287" r:id="rId14"/>
    <p:sldId id="258" r:id="rId15"/>
    <p:sldId id="260" r:id="rId16"/>
    <p:sldId id="288" r:id="rId17"/>
    <p:sldId id="264" r:id="rId18"/>
    <p:sldId id="265" r:id="rId19"/>
    <p:sldId id="270" r:id="rId20"/>
    <p:sldId id="271" r:id="rId21"/>
    <p:sldId id="286" r:id="rId22"/>
    <p:sldId id="285" r:id="rId23"/>
    <p:sldId id="279" r:id="rId24"/>
    <p:sldId id="261" r:id="rId25"/>
    <p:sldId id="262" r:id="rId26"/>
    <p:sldId id="26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51" d="100"/>
          <a:sy n="51" d="100"/>
        </p:scale>
        <p:origin x="84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FB033-C327-41B0-BBD6-13687A356446}" type="datetimeFigureOut">
              <a:rPr lang="en-US" smtClean="0"/>
              <a:t>8/26/2017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5AAF-4D59-4A95-91CA-58B033F3B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0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FB033-C327-41B0-BBD6-13687A356446}" type="datetimeFigureOut">
              <a:rPr lang="en-US" smtClean="0"/>
              <a:t>8/26/2017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5AAF-4D59-4A95-91CA-58B033F3B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070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FB033-C327-41B0-BBD6-13687A356446}" type="datetimeFigureOut">
              <a:rPr lang="en-US" smtClean="0"/>
              <a:t>8/26/2017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5AAF-4D59-4A95-91CA-58B033F3B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192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FB033-C327-41B0-BBD6-13687A356446}" type="datetimeFigureOut">
              <a:rPr lang="en-US" smtClean="0"/>
              <a:t>8/26/2017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5AAF-4D59-4A95-91CA-58B033F3B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28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FB033-C327-41B0-BBD6-13687A356446}" type="datetimeFigureOut">
              <a:rPr lang="en-US" smtClean="0"/>
              <a:t>8/26/2017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5AAF-4D59-4A95-91CA-58B033F3B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67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FB033-C327-41B0-BBD6-13687A356446}" type="datetimeFigureOut">
              <a:rPr lang="en-US" smtClean="0"/>
              <a:t>8/26/2017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5AAF-4D59-4A95-91CA-58B033F3B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03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FB033-C327-41B0-BBD6-13687A356446}" type="datetimeFigureOut">
              <a:rPr lang="en-US" smtClean="0"/>
              <a:t>8/26/2017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5AAF-4D59-4A95-91CA-58B033F3B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93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FB033-C327-41B0-BBD6-13687A356446}" type="datetimeFigureOut">
              <a:rPr lang="en-US" smtClean="0"/>
              <a:t>8/26/2017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5AAF-4D59-4A95-91CA-58B033F3B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53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FB033-C327-41B0-BBD6-13687A356446}" type="datetimeFigureOut">
              <a:rPr lang="en-US" smtClean="0"/>
              <a:t>8/26/2017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5AAF-4D59-4A95-91CA-58B033F3B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52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FB033-C327-41B0-BBD6-13687A356446}" type="datetimeFigureOut">
              <a:rPr lang="en-US" smtClean="0"/>
              <a:t>8/26/2017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5AAF-4D59-4A95-91CA-58B033F3B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42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FB033-C327-41B0-BBD6-13687A356446}" type="datetimeFigureOut">
              <a:rPr lang="en-US" smtClean="0"/>
              <a:t>8/26/2017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5AAF-4D59-4A95-91CA-58B033F3B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461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FB033-C327-41B0-BBD6-13687A356446}" type="datetimeFigureOut">
              <a:rPr lang="en-US" smtClean="0"/>
              <a:t>8/26/2017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05AAF-4D59-4A95-91CA-58B033F3B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1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.search.yahoo.com/_ylt=AwrB8o._JkhTVxoAuzWjzbkF;_ylu=X3oDMTBpcGszamw0BHNlYwNmcC1pbWcEc2xrA2ltZw--/RV=2/RE=1397266240/RO=11/RU=http:/www.youtube.com/watch?v=H4glPEH7Mwk/RK=0/RS=UD2.sreuuH6NX9IgKqRtRddt0qQ-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                   SIGNS AND SEASONS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1800" b="1" dirty="0"/>
              <a:t>19</a:t>
            </a:r>
            <a:r>
              <a:rPr lang="en-US" altLang="en-US" sz="1800" dirty="0"/>
              <a:t> For the </a:t>
            </a:r>
            <a:r>
              <a:rPr lang="en-US" altLang="en-US" sz="1800" dirty="0" err="1"/>
              <a:t>goodman</a:t>
            </a:r>
            <a:r>
              <a:rPr lang="en-US" altLang="en-US" sz="1800" dirty="0"/>
              <a:t> </a:t>
            </a:r>
            <a:r>
              <a:rPr lang="en-US" altLang="en-US" sz="1800" i="1" dirty="0"/>
              <a:t>is</a:t>
            </a:r>
            <a:r>
              <a:rPr lang="en-US" altLang="en-US" sz="1800" dirty="0"/>
              <a:t> not at home, he is gone a long journey: </a:t>
            </a:r>
            <a:r>
              <a:rPr lang="en-US" altLang="en-US" sz="1800" b="1" dirty="0"/>
              <a:t>20</a:t>
            </a:r>
            <a:r>
              <a:rPr lang="en-US" altLang="en-US" sz="1800" dirty="0"/>
              <a:t> He hath taken a bag of money with him, </a:t>
            </a:r>
            <a:r>
              <a:rPr lang="en-US" altLang="en-US" sz="1800" i="1" dirty="0"/>
              <a:t>and</a:t>
            </a:r>
            <a:r>
              <a:rPr lang="en-US" altLang="en-US" sz="1800" dirty="0"/>
              <a:t> will come home at the day </a:t>
            </a:r>
            <a:r>
              <a:rPr lang="en-US" altLang="en-US" sz="1800" b="1" u="sng" dirty="0"/>
              <a:t>appointed</a:t>
            </a:r>
            <a:r>
              <a:rPr lang="en-US" altLang="en-US" sz="1800" dirty="0"/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 err="1"/>
              <a:t>Prov</a:t>
            </a:r>
            <a:r>
              <a:rPr lang="en-US" altLang="en-US" sz="1800" dirty="0"/>
              <a:t> 7:19-20 (KJV)</a:t>
            </a: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r>
              <a:rPr lang="en-US" altLang="en-US" sz="1800" b="1" dirty="0"/>
              <a:t>                                        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b="1" dirty="0"/>
              <a:t> # 3677 (</a:t>
            </a:r>
            <a:r>
              <a:rPr lang="en-US" altLang="en-US" sz="1800" b="1" dirty="0" err="1"/>
              <a:t>kece</a:t>
            </a:r>
            <a:r>
              <a:rPr lang="en-US" altLang="en-US" sz="1800" b="1" dirty="0"/>
              <a:t>)', The full moon, its festival:---(time) appointed....                     			                                                                                        		                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b="1" dirty="0"/>
              <a:t>                                                                SIGNS AND SEASONS                                                                 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b="1" dirty="0"/>
              <a:t> 14</a:t>
            </a:r>
            <a:r>
              <a:rPr lang="en-US" altLang="en-US" sz="1800" dirty="0"/>
              <a:t> And God said, Let there be lights in the firmament of the heaven to divide the day from the night; and let them be for </a:t>
            </a:r>
            <a:r>
              <a:rPr lang="en-US" altLang="en-US" sz="1800" b="1" u="sng" dirty="0"/>
              <a:t>signs</a:t>
            </a:r>
            <a:r>
              <a:rPr lang="en-US" altLang="en-US" sz="1800" dirty="0"/>
              <a:t>, and for </a:t>
            </a:r>
            <a:r>
              <a:rPr lang="en-US" altLang="en-US" sz="1800" b="1" u="sng" dirty="0"/>
              <a:t>seasons</a:t>
            </a:r>
            <a:r>
              <a:rPr lang="en-US" altLang="en-US" sz="1800" dirty="0"/>
              <a:t>, and for days, and years: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/>
              <a:t>Gen 1:14 (KJV)</a:t>
            </a:r>
            <a:endParaRPr lang="en-US" altLang="en-US" sz="1800" b="1" u="sng" dirty="0"/>
          </a:p>
          <a:p>
            <a:pPr eaLnBrk="1" hangingPunct="1">
              <a:lnSpc>
                <a:spcPct val="80000"/>
              </a:lnSpc>
            </a:pPr>
            <a:r>
              <a:rPr lang="en-US" altLang="en-US" sz="1800" b="1" u="sng" dirty="0"/>
              <a:t> SIGNS</a:t>
            </a:r>
            <a:r>
              <a:rPr lang="en-US" altLang="en-US" sz="1800" b="1" dirty="0"/>
              <a:t> </a:t>
            </a:r>
            <a:r>
              <a:rPr lang="en-US" altLang="en-US" sz="1800" b="1" i="1" dirty="0"/>
              <a:t>defined as “OWTH 0225” = (</a:t>
            </a:r>
            <a:r>
              <a:rPr lang="en-US" altLang="en-US" sz="1800" b="1" i="1" dirty="0" err="1"/>
              <a:t>sence</a:t>
            </a:r>
            <a:r>
              <a:rPr lang="en-US" altLang="en-US" sz="1800" b="1" i="1" dirty="0"/>
              <a:t> of appearing, to come); a signal as a </a:t>
            </a:r>
            <a:r>
              <a:rPr lang="en-US" altLang="en-US" sz="1800" b="1" i="1" dirty="0" err="1"/>
              <a:t>flag,beacon,monument,omen,prodigy,evidence,etc</a:t>
            </a:r>
            <a:r>
              <a:rPr lang="en-US" altLang="en-US" sz="1800" b="1" i="1" dirty="0"/>
              <a:t>,:---</a:t>
            </a:r>
            <a:r>
              <a:rPr lang="en-US" altLang="en-US" sz="1800" b="1" i="1" dirty="0" err="1"/>
              <a:t>mark,miracle</a:t>
            </a:r>
            <a:r>
              <a:rPr lang="en-US" altLang="en-US" sz="1800" b="1" i="1" dirty="0"/>
              <a:t>, a token...</a:t>
            </a:r>
            <a:r>
              <a:rPr lang="en-US" altLang="en-US" sz="1800" dirty="0"/>
              <a:t>                                                                        						                                           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b="1" u="sng" dirty="0"/>
              <a:t>SEASONS </a:t>
            </a:r>
            <a:r>
              <a:rPr lang="en-US" altLang="en-US" sz="1800" b="1" i="1" dirty="0"/>
              <a:t>defined “MOW'ED 4150 “ </a:t>
            </a:r>
            <a:r>
              <a:rPr lang="en-US" altLang="en-US" sz="1800" b="1" i="1" dirty="0" err="1"/>
              <a:t>properly,an</a:t>
            </a:r>
            <a:r>
              <a:rPr lang="en-US" altLang="en-US" sz="1800" b="1" i="1" dirty="0"/>
              <a:t> </a:t>
            </a:r>
            <a:r>
              <a:rPr lang="en-US" altLang="en-US" sz="1800" b="1" i="1" dirty="0" err="1"/>
              <a:t>appointment,i.e</a:t>
            </a:r>
            <a:r>
              <a:rPr lang="en-US" altLang="en-US" sz="1800" b="1" i="1" dirty="0"/>
              <a:t>. A fixed time or season; specifically, a festival;</a:t>
            </a:r>
            <a:r>
              <a:rPr lang="en-US" alt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2568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4-3-33 AD PASSOVER</a:t>
            </a:r>
          </a:p>
        </p:txBody>
      </p:sp>
      <p:pic>
        <p:nvPicPr>
          <p:cNvPr id="4" name="Picture 6" descr="File_PassionMovie_TakenOffCros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12191999" cy="516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36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BLOOD MOON       ( JOEL 2:30-32 )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12192000" cy="5167311"/>
          </a:xfrm>
        </p:spPr>
      </p:pic>
    </p:spTree>
    <p:extLst>
      <p:ext uri="{BB962C8B-B14F-4D97-AF65-F5344CB8AC3E}">
        <p14:creationId xmlns:p14="http://schemas.microsoft.com/office/powerpoint/2010/main" val="1959696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... of the moon. Each one of the twelve months begins with the new mo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620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SEAL UP THE VISION UNTIL THE END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12192000" cy="5167312"/>
          </a:xfrm>
        </p:spPr>
      </p:pic>
    </p:spTree>
    <p:extLst>
      <p:ext uri="{BB962C8B-B14F-4D97-AF65-F5344CB8AC3E}">
        <p14:creationId xmlns:p14="http://schemas.microsoft.com/office/powerpoint/2010/main" val="2342981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078" name="Picture 6" descr="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906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906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050" y="4549775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425" y="3322638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3528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906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906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906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 descr="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21" descr="maxresdefaul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065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SIGN’S IN THE SUN,MOON &amp; STARS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Luke 21:25-27 (KJV) </a:t>
            </a:r>
            <a:br>
              <a:rPr lang="en-US" dirty="0"/>
            </a:br>
            <a:r>
              <a:rPr lang="en-US" baseline="30000" dirty="0"/>
              <a:t>25 </a:t>
            </a:r>
            <a:r>
              <a:rPr lang="en-US" dirty="0"/>
              <a:t> And there shall be </a:t>
            </a:r>
            <a:r>
              <a:rPr lang="en-US" b="1" u="sng" dirty="0"/>
              <a:t>signs</a:t>
            </a:r>
            <a:r>
              <a:rPr lang="en-US" dirty="0"/>
              <a:t> in the </a:t>
            </a:r>
            <a:r>
              <a:rPr lang="en-US" b="1" dirty="0"/>
              <a:t>sun</a:t>
            </a:r>
            <a:r>
              <a:rPr lang="en-US" dirty="0"/>
              <a:t>, and in the </a:t>
            </a:r>
            <a:r>
              <a:rPr lang="en-US" b="1" dirty="0"/>
              <a:t>moon</a:t>
            </a:r>
            <a:r>
              <a:rPr lang="en-US" dirty="0"/>
              <a:t>, and in the </a:t>
            </a:r>
            <a:r>
              <a:rPr lang="en-US" b="1" dirty="0"/>
              <a:t>stars</a:t>
            </a:r>
            <a:r>
              <a:rPr lang="en-US" dirty="0"/>
              <a:t>; and upon the earth distress of nations, with perplexity; the sea and the waves roaring; </a:t>
            </a:r>
            <a:br>
              <a:rPr lang="en-US" dirty="0"/>
            </a:br>
            <a:r>
              <a:rPr lang="en-US" baseline="30000" dirty="0"/>
              <a:t>26 </a:t>
            </a:r>
            <a:r>
              <a:rPr lang="en-US" dirty="0"/>
              <a:t> Men's hearts failing them for fear, and for looking after those things which are coming on the earth: for the powers of heaven shall be shaken. </a:t>
            </a:r>
            <a:br>
              <a:rPr lang="en-US" dirty="0"/>
            </a:br>
            <a:r>
              <a:rPr lang="en-US" baseline="30000" dirty="0"/>
              <a:t>27 </a:t>
            </a:r>
            <a:r>
              <a:rPr lang="en-US" dirty="0"/>
              <a:t> And then shall they </a:t>
            </a:r>
            <a:r>
              <a:rPr lang="en-US" b="1" u="sng" dirty="0"/>
              <a:t>see</a:t>
            </a:r>
            <a:r>
              <a:rPr lang="en-US" dirty="0"/>
              <a:t> the </a:t>
            </a:r>
            <a:r>
              <a:rPr lang="en-US" b="1" dirty="0"/>
              <a:t>Son</a:t>
            </a:r>
            <a:r>
              <a:rPr lang="en-US" dirty="0"/>
              <a:t> of </a:t>
            </a:r>
            <a:r>
              <a:rPr lang="en-US" b="1" dirty="0"/>
              <a:t>man</a:t>
            </a:r>
            <a:r>
              <a:rPr lang="en-US" dirty="0"/>
              <a:t> coming in a cloud with power and great glory. </a:t>
            </a:r>
          </a:p>
        </p:txBody>
      </p:sp>
    </p:spTree>
    <p:extLst>
      <p:ext uri="{BB962C8B-B14F-4D97-AF65-F5344CB8AC3E}">
        <p14:creationId xmlns:p14="http://schemas.microsoft.com/office/powerpoint/2010/main" val="2054723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Jupiter’s Crown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37" y="1825625"/>
            <a:ext cx="11298803" cy="4351338"/>
          </a:xfrm>
        </p:spPr>
      </p:pic>
    </p:spTree>
    <p:extLst>
      <p:ext uri="{BB962C8B-B14F-4D97-AF65-F5344CB8AC3E}">
        <p14:creationId xmlns:p14="http://schemas.microsoft.com/office/powerpoint/2010/main" val="1667640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86036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93017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val="3063398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HEBREW LETTER FOR 400 (TAV)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3" y="1690688"/>
            <a:ext cx="12096997" cy="5167312"/>
          </a:xfrm>
        </p:spPr>
      </p:pic>
    </p:spTree>
    <p:extLst>
      <p:ext uri="{BB962C8B-B14F-4D97-AF65-F5344CB8AC3E}">
        <p14:creationId xmlns:p14="http://schemas.microsoft.com/office/powerpoint/2010/main" val="2187944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500062"/>
            <a:ext cx="10515600" cy="1325563"/>
          </a:xfrm>
        </p:spPr>
        <p:txBody>
          <a:bodyPr/>
          <a:lstStyle/>
          <a:p>
            <a:r>
              <a:rPr lang="en-US" dirty="0"/>
              <a:t>AMERICA’S   ECLIPSE                  8-21-17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5624"/>
            <a:ext cx="12191999" cy="5032375"/>
          </a:xfrm>
        </p:spPr>
      </p:pic>
    </p:spTree>
    <p:extLst>
      <p:ext uri="{BB962C8B-B14F-4D97-AF65-F5344CB8AC3E}">
        <p14:creationId xmlns:p14="http://schemas.microsoft.com/office/powerpoint/2010/main" val="2677828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006018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53474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ELUL ( CALL OF REPENTANCE)   HOLY DAYS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12192000" cy="5167312"/>
          </a:xfrm>
        </p:spPr>
      </p:pic>
    </p:spTree>
    <p:extLst>
      <p:ext uri="{BB962C8B-B14F-4D97-AF65-F5344CB8AC3E}">
        <p14:creationId xmlns:p14="http://schemas.microsoft.com/office/powerpoint/2010/main" val="567919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   JONAH 1:12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12192000" cy="5167312"/>
          </a:xfrm>
        </p:spPr>
      </p:pic>
    </p:spTree>
    <p:extLst>
      <p:ext uri="{BB962C8B-B14F-4D97-AF65-F5344CB8AC3E}">
        <p14:creationId xmlns:p14="http://schemas.microsoft.com/office/powerpoint/2010/main" val="1321755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JONAH 3:4 (40 DAYS TILL JUDGEMENT)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12192000" cy="5167311"/>
          </a:xfrm>
        </p:spPr>
      </p:pic>
    </p:spTree>
    <p:extLst>
      <p:ext uri="{BB962C8B-B14F-4D97-AF65-F5344CB8AC3E}">
        <p14:creationId xmlns:p14="http://schemas.microsoft.com/office/powerpoint/2010/main" val="1962113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NOAH’S FLOOD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12192000" cy="5167312"/>
          </a:xfrm>
        </p:spPr>
      </p:pic>
    </p:spTree>
    <p:extLst>
      <p:ext uri="{BB962C8B-B14F-4D97-AF65-F5344CB8AC3E}">
        <p14:creationId xmlns:p14="http://schemas.microsoft.com/office/powerpoint/2010/main" val="1247616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TEMPTATION IN THE WILDERNESS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12192000" cy="5167311"/>
          </a:xfrm>
        </p:spPr>
      </p:pic>
    </p:spTree>
    <p:extLst>
      <p:ext uri="{BB962C8B-B14F-4D97-AF65-F5344CB8AC3E}">
        <p14:creationId xmlns:p14="http://schemas.microsoft.com/office/powerpoint/2010/main" val="1137455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KING CYRUS/ ISAIAH 45/      45</a:t>
            </a:r>
            <a:r>
              <a:rPr lang="en-US" baseline="30000" dirty="0"/>
              <a:t>TH</a:t>
            </a:r>
            <a:r>
              <a:rPr lang="en-US" dirty="0"/>
              <a:t> PRESIDENT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12191999" cy="5167312"/>
          </a:xfrm>
        </p:spPr>
      </p:pic>
    </p:spTree>
    <p:extLst>
      <p:ext uri="{BB962C8B-B14F-4D97-AF65-F5344CB8AC3E}">
        <p14:creationId xmlns:p14="http://schemas.microsoft.com/office/powerpoint/2010/main" val="1571967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       </a:t>
            </a:r>
            <a:r>
              <a:rPr lang="en-US" b="1"/>
              <a:t>THE DAY OF THE LORD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/>
          </a:p>
          <a:p>
            <a:r>
              <a:rPr lang="en-US" b="1"/>
              <a:t>Joel 2:30-32 (KJV) </a:t>
            </a:r>
            <a:br>
              <a:rPr lang="en-US"/>
            </a:br>
            <a:r>
              <a:rPr lang="en-US" baseline="30000"/>
              <a:t>30 </a:t>
            </a:r>
            <a:r>
              <a:rPr lang="en-US"/>
              <a:t> And I will </a:t>
            </a:r>
            <a:r>
              <a:rPr lang="en-US" b="1"/>
              <a:t>shew</a:t>
            </a:r>
            <a:r>
              <a:rPr lang="en-US"/>
              <a:t> </a:t>
            </a:r>
            <a:r>
              <a:rPr lang="en-US" b="1" u="sng"/>
              <a:t>wonders</a:t>
            </a:r>
            <a:r>
              <a:rPr lang="en-US"/>
              <a:t> in the </a:t>
            </a:r>
            <a:r>
              <a:rPr lang="en-US" b="1"/>
              <a:t>heavens</a:t>
            </a:r>
            <a:r>
              <a:rPr lang="en-US"/>
              <a:t> and in the earth, blood, and fire, and pillars of smoke. </a:t>
            </a:r>
            <a:br>
              <a:rPr lang="en-US"/>
            </a:br>
            <a:r>
              <a:rPr lang="en-US" baseline="30000"/>
              <a:t>31 </a:t>
            </a:r>
            <a:r>
              <a:rPr lang="en-US"/>
              <a:t> The </a:t>
            </a:r>
            <a:r>
              <a:rPr lang="en-US" b="1"/>
              <a:t>sun</a:t>
            </a:r>
            <a:r>
              <a:rPr lang="en-US"/>
              <a:t> shall be </a:t>
            </a:r>
            <a:r>
              <a:rPr lang="en-US" b="1" u="sng"/>
              <a:t>turned</a:t>
            </a:r>
            <a:r>
              <a:rPr lang="en-US"/>
              <a:t> into </a:t>
            </a:r>
            <a:r>
              <a:rPr lang="en-US" b="1"/>
              <a:t>darkness</a:t>
            </a:r>
            <a:r>
              <a:rPr lang="en-US"/>
              <a:t>, and the </a:t>
            </a:r>
            <a:r>
              <a:rPr lang="en-US" b="1"/>
              <a:t>moon</a:t>
            </a:r>
            <a:r>
              <a:rPr lang="en-US"/>
              <a:t> into </a:t>
            </a:r>
            <a:r>
              <a:rPr lang="en-US" b="1" u="sng"/>
              <a:t>blood</a:t>
            </a:r>
            <a:r>
              <a:rPr lang="en-US"/>
              <a:t>, before the great and the terrible </a:t>
            </a:r>
            <a:r>
              <a:rPr lang="en-US" b="1"/>
              <a:t>day</a:t>
            </a:r>
            <a:r>
              <a:rPr lang="en-US"/>
              <a:t> </a:t>
            </a:r>
            <a:r>
              <a:rPr lang="en-US" b="1"/>
              <a:t>of</a:t>
            </a:r>
            <a:r>
              <a:rPr lang="en-US"/>
              <a:t> </a:t>
            </a:r>
            <a:r>
              <a:rPr lang="en-US" b="1" u="sng"/>
              <a:t>the</a:t>
            </a:r>
            <a:r>
              <a:rPr lang="en-US"/>
              <a:t> </a:t>
            </a:r>
            <a:r>
              <a:rPr lang="en-US" b="1" cap="small"/>
              <a:t>LORD</a:t>
            </a:r>
            <a:r>
              <a:rPr lang="en-US"/>
              <a:t> come. </a:t>
            </a:r>
            <a:br>
              <a:rPr lang="en-US"/>
            </a:br>
            <a:r>
              <a:rPr lang="en-US" baseline="30000"/>
              <a:t>32 </a:t>
            </a:r>
            <a:r>
              <a:rPr lang="en-US"/>
              <a:t> And it shall come to pass, </a:t>
            </a:r>
            <a:r>
              <a:rPr lang="en-US" i="1"/>
              <a:t>that</a:t>
            </a:r>
            <a:r>
              <a:rPr lang="en-US"/>
              <a:t> whosoever shall call on the name of the </a:t>
            </a:r>
            <a:r>
              <a:rPr lang="en-US" cap="small"/>
              <a:t>LORD</a:t>
            </a:r>
            <a:r>
              <a:rPr lang="en-US"/>
              <a:t> shall be delivered: for in mount Zion and in Jerusalem shall be deliverance, as the </a:t>
            </a:r>
            <a:r>
              <a:rPr lang="en-US" cap="small"/>
              <a:t>LORD</a:t>
            </a:r>
            <a:r>
              <a:rPr lang="en-US"/>
              <a:t> hath said, and in the remnant whom the </a:t>
            </a:r>
            <a:r>
              <a:rPr lang="en-US" cap="small"/>
              <a:t>LORD</a:t>
            </a:r>
            <a:r>
              <a:rPr lang="en-US"/>
              <a:t> shall call. </a:t>
            </a:r>
          </a:p>
        </p:txBody>
      </p:sp>
    </p:spTree>
    <p:extLst>
      <p:ext uri="{BB962C8B-B14F-4D97-AF65-F5344CB8AC3E}">
        <p14:creationId xmlns:p14="http://schemas.microsoft.com/office/powerpoint/2010/main" val="1477581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             Great Wonder in Heaven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                                                                                                                               										     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1</a:t>
            </a:r>
            <a:r>
              <a:rPr lang="en-US" altLang="en-US" dirty="0"/>
              <a:t> And there appeared a great wonder in heaven; a woman clothed with the sun, and the moon under her feet, and upon her head a crown of twelve stars:      </a:t>
            </a:r>
          </a:p>
          <a:p>
            <a:pPr eaLnBrk="1" hangingPunct="1"/>
            <a:r>
              <a:rPr lang="en-US" altLang="en-US" dirty="0"/>
              <a:t> </a:t>
            </a:r>
            <a:r>
              <a:rPr lang="en-US" altLang="en-US" b="1" dirty="0"/>
              <a:t>2</a:t>
            </a:r>
            <a:r>
              <a:rPr lang="en-US" altLang="en-US" dirty="0"/>
              <a:t> And she being with child cried, travailing in birth, and pained to be delivered.            </a:t>
            </a:r>
          </a:p>
          <a:p>
            <a:pPr eaLnBrk="1" hangingPunct="1"/>
            <a:r>
              <a:rPr lang="en-US" altLang="en-US" dirty="0"/>
              <a:t> Rev 12:1-2 (KJV)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1493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99829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94794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260329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</TotalTime>
  <Words>101</Words>
  <Application>Microsoft Office PowerPoint</Application>
  <PresentationFormat>Widescreen</PresentationFormat>
  <Paragraphs>34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                   SIGNS AND SEASONS</vt:lpstr>
      <vt:lpstr>                       4-3-33 AD PASSOVER</vt:lpstr>
      <vt:lpstr>               BLOOD MOON       ( JOEL 2:30-32 )</vt:lpstr>
      <vt:lpstr>PowerPoint Presentation</vt:lpstr>
      <vt:lpstr>       SEAL UP THE VISION UNTIL THE END</vt:lpstr>
      <vt:lpstr>PowerPoint Presentation</vt:lpstr>
      <vt:lpstr>      SIGN’S IN THE SUN,MOON &amp; STARS</vt:lpstr>
      <vt:lpstr>                           Jupiter’s Crown</vt:lpstr>
      <vt:lpstr>PowerPoint Presentation</vt:lpstr>
      <vt:lpstr>PowerPoint Presentation</vt:lpstr>
      <vt:lpstr>PowerPoint Presentation</vt:lpstr>
      <vt:lpstr>HEBREW LETTER FOR 400 (TAV)</vt:lpstr>
      <vt:lpstr>AMERICA’S   ECLIPSE                  8-21-17</vt:lpstr>
      <vt:lpstr>PowerPoint Presentation</vt:lpstr>
      <vt:lpstr>PowerPoint Presentation</vt:lpstr>
      <vt:lpstr>ELUL ( CALL OF REPENTANCE)   HOLY DAYS</vt:lpstr>
      <vt:lpstr>                              JONAH 1:12</vt:lpstr>
      <vt:lpstr>JONAH 3:4 (40 DAYS TILL JUDGEMENT)</vt:lpstr>
      <vt:lpstr>                          NOAH’S FLOOD</vt:lpstr>
      <vt:lpstr>JESUS TEMPTATION IN THE WILDERNESS</vt:lpstr>
      <vt:lpstr>KING CYRUS/ ISAIAH 45/      45TH PRESIDENT</vt:lpstr>
      <vt:lpstr>         THE DAY OF THE LORD</vt:lpstr>
      <vt:lpstr>             Great Wonder in Heaven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shaunaboller@yahoo.com</cp:lastModifiedBy>
  <cp:revision>50</cp:revision>
  <dcterms:created xsi:type="dcterms:W3CDTF">2017-08-15T13:15:00Z</dcterms:created>
  <dcterms:modified xsi:type="dcterms:W3CDTF">2017-08-26T13:31:28Z</dcterms:modified>
</cp:coreProperties>
</file>