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57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orient="horz" pos="3792" userDrawn="1">
          <p15:clr>
            <a:srgbClr val="A4A3A4"/>
          </p15:clr>
        </p15:guide>
        <p15:guide id="4" orient="horz" pos="1152" userDrawn="1">
          <p15:clr>
            <a:srgbClr val="A4A3A4"/>
          </p15:clr>
        </p15:guide>
        <p15:guide id="5" orient="horz" pos="3360" userDrawn="1">
          <p15:clr>
            <a:srgbClr val="A4A3A4"/>
          </p15:clr>
        </p15:guide>
        <p15:guide id="6" orient="horz" pos="3072" userDrawn="1">
          <p15:clr>
            <a:srgbClr val="A4A3A4"/>
          </p15:clr>
        </p15:guide>
        <p15:guide id="7" orient="horz" pos="864" userDrawn="1">
          <p15:clr>
            <a:srgbClr val="A4A3A4"/>
          </p15:clr>
        </p15:guide>
        <p15:guide id="8" orient="horz" pos="528" userDrawn="1">
          <p15:clr>
            <a:srgbClr val="A4A3A4"/>
          </p15:clr>
        </p15:guide>
        <p15:guide id="9" orient="horz" pos="2784" userDrawn="1">
          <p15:clr>
            <a:srgbClr val="A4A3A4"/>
          </p15:clr>
        </p15:guide>
        <p15:guide id="10" pos="2880" userDrawn="1">
          <p15:clr>
            <a:srgbClr val="A4A3A4"/>
          </p15:clr>
        </p15:guide>
        <p15:guide id="11" pos="719" userDrawn="1">
          <p15:clr>
            <a:srgbClr val="A4A3A4"/>
          </p15:clr>
        </p15:guide>
        <p15:guide id="12" pos="5257" userDrawn="1">
          <p15:clr>
            <a:srgbClr val="A4A3A4"/>
          </p15:clr>
        </p15:guide>
        <p15:guide id="13" pos="5041" userDrawn="1">
          <p15:clr>
            <a:srgbClr val="A4A3A4"/>
          </p15:clr>
        </p15:guide>
        <p15:guide id="14" pos="4608" userDrawn="1">
          <p15:clr>
            <a:srgbClr val="A4A3A4"/>
          </p15:clr>
        </p15:guide>
        <p15:guide id="15" pos="2988" userDrawn="1">
          <p15:clr>
            <a:srgbClr val="A4A3A4"/>
          </p15:clr>
        </p15:guide>
        <p15:guide id="16" pos="395" userDrawn="1">
          <p15:clr>
            <a:srgbClr val="A4A3A4"/>
          </p15:clr>
        </p15:guide>
        <p15:guide id="17" pos="53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34" autoAdjust="0"/>
    <p:restoredTop sz="94660"/>
  </p:normalViewPr>
  <p:slideViewPr>
    <p:cSldViewPr>
      <p:cViewPr varScale="1">
        <p:scale>
          <a:sx n="92" d="100"/>
          <a:sy n="92" d="100"/>
        </p:scale>
        <p:origin x="1176" y="90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2880"/>
        <p:guide pos="719"/>
        <p:guide pos="5257"/>
        <p:guide pos="5041"/>
        <p:guide pos="4608"/>
        <p:guide pos="2988"/>
        <p:guide pos="395"/>
        <p:guide pos="536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n-US"/>
              <a:t>5/3/2015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n-US"/>
              <a:t>5/3/2015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107" y="1371600"/>
            <a:ext cx="6859786" cy="3505200"/>
          </a:xfrm>
        </p:spPr>
        <p:txBody>
          <a:bodyPr>
            <a:noAutofit/>
          </a:bodyPr>
          <a:lstStyle>
            <a:lvl1pPr>
              <a:defRPr sz="540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107" y="4953000"/>
            <a:ext cx="6173808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86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5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2514601"/>
            <a:ext cx="6859786" cy="2819400"/>
          </a:xfrm>
        </p:spPr>
        <p:txBody>
          <a:bodyPr anchor="b">
            <a:noAutofit/>
          </a:bodyPr>
          <a:lstStyle>
            <a:lvl1pPr algn="l">
              <a:defRPr sz="4951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990600"/>
            <a:ext cx="617380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6994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533400"/>
            <a:ext cx="720277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2108" y="1828800"/>
            <a:ext cx="3484771" cy="41910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7824" y="1828800"/>
            <a:ext cx="3487059" cy="41910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6970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533400"/>
            <a:ext cx="720277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8" y="1828800"/>
            <a:ext cx="348477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8" y="2667000"/>
            <a:ext cx="3484771" cy="33528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 baseline="0"/>
            </a:lvl6pPr>
            <a:lvl7pPr>
              <a:defRPr sz="1050" baseline="0"/>
            </a:lvl7pPr>
            <a:lvl8pPr>
              <a:defRPr sz="1050" baseline="0"/>
            </a:lvl8pPr>
            <a:lvl9pPr>
              <a:defRPr sz="105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112" y="1828800"/>
            <a:ext cx="348477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0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112" y="2667000"/>
            <a:ext cx="3484771" cy="33528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5/3/2015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231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5/3/2015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5701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5/3/2015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017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624" y="2590800"/>
            <a:ext cx="2458089" cy="1924050"/>
          </a:xfrm>
        </p:spPr>
        <p:txBody>
          <a:bodyPr anchor="b">
            <a:normAutofit/>
          </a:bodyPr>
          <a:lstStyle>
            <a:lvl1pPr algn="l">
              <a:defRPr sz="2401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021" y="838200"/>
            <a:ext cx="4630357" cy="51816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7624" y="4648200"/>
            <a:ext cx="2458089" cy="1371600"/>
          </a:xfrm>
        </p:spPr>
        <p:txBody>
          <a:bodyPr>
            <a:normAutofit/>
          </a:bodyPr>
          <a:lstStyle>
            <a:lvl1pPr marL="0" indent="0">
              <a:spcBef>
                <a:spcPts val="450"/>
              </a:spcBef>
              <a:buNone/>
              <a:defRPr sz="12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5/3/2015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8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857" y="458788"/>
            <a:ext cx="4970963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624" y="2590800"/>
            <a:ext cx="2458089" cy="1924050"/>
          </a:xfrm>
        </p:spPr>
        <p:txBody>
          <a:bodyPr anchor="b">
            <a:normAutofit/>
          </a:bodyPr>
          <a:lstStyle>
            <a:lvl1pPr algn="l">
              <a:defRPr sz="2401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14681" y="836610"/>
            <a:ext cx="4401697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7624" y="4648200"/>
            <a:ext cx="2458089" cy="1371600"/>
          </a:xfrm>
        </p:spPr>
        <p:txBody>
          <a:bodyPr>
            <a:normAutofit/>
          </a:bodyPr>
          <a:lstStyle>
            <a:lvl1pPr marL="0" indent="0">
              <a:spcBef>
                <a:spcPts val="450"/>
              </a:spcBef>
              <a:buNone/>
              <a:defRPr sz="12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693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223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914" y="533400"/>
            <a:ext cx="1028968" cy="55927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6" y="533400"/>
            <a:ext cx="6059479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1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533400"/>
            <a:ext cx="7202776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8" y="1828800"/>
            <a:ext cx="7202776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8441" y="6172201"/>
            <a:ext cx="99030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/>
              <a:pPr/>
              <a:t>5/3/2015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8759" y="6172201"/>
            <a:ext cx="51481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01739" y="6172201"/>
            <a:ext cx="743144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7291" indent="-167923" algn="l" defTabSz="685983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56171" indent="-128622" algn="l" defTabSz="685983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25284" indent="-129813" algn="l" defTabSz="685983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–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906308" indent="-129813" algn="l" defTabSz="685983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083853" indent="-130337" algn="l" defTabSz="685983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–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262208" indent="-130337" algn="l" defTabSz="685983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440564" indent="-130337" algn="l" defTabSz="685983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–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618920" indent="-130337" algn="l" defTabSz="685983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2512" y="1885548"/>
            <a:ext cx="7050876" cy="2629585"/>
          </a:xfrm>
        </p:spPr>
        <p:txBody>
          <a:bodyPr/>
          <a:lstStyle/>
          <a:p>
            <a:r>
              <a:rPr lang="en-US" dirty="0" smtClean="0"/>
              <a:t>The Man in the Mirror</a:t>
            </a:r>
            <a:br>
              <a:rPr lang="en-US" dirty="0" smtClean="0"/>
            </a:br>
            <a:r>
              <a:rPr lang="en-US" sz="360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 that Holds</a:t>
            </a:r>
            <a:endParaRPr lang="en-US" sz="8627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Apostle Daniel Peters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561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Man in the Mirror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Faith that holds</a:t>
            </a:r>
            <a:endParaRPr lang="en-US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101" b="1" dirty="0"/>
              <a:t>22</a:t>
            </a:r>
            <a:r>
              <a:rPr lang="en-US" sz="2101" dirty="0"/>
              <a:t> But be </a:t>
            </a:r>
            <a:r>
              <a:rPr lang="en-US" sz="2101" b="1" u="sng" dirty="0"/>
              <a:t>doers</a:t>
            </a:r>
            <a:r>
              <a:rPr lang="en-US" sz="2101" dirty="0"/>
              <a:t> of the </a:t>
            </a:r>
            <a:r>
              <a:rPr lang="en-US" sz="2101" b="1" dirty="0"/>
              <a:t>Word</a:t>
            </a:r>
            <a:r>
              <a:rPr lang="en-US" sz="2101" dirty="0"/>
              <a:t> [obey the message], and not merely </a:t>
            </a:r>
            <a:r>
              <a:rPr lang="en-US" sz="2101" b="1" u="sng" dirty="0"/>
              <a:t>listeners</a:t>
            </a:r>
            <a:r>
              <a:rPr lang="en-US" sz="2101" dirty="0"/>
              <a:t> to it, betraying yourselves [into </a:t>
            </a:r>
            <a:r>
              <a:rPr lang="en-US" sz="2101" b="1" u="sng" dirty="0"/>
              <a:t>deception</a:t>
            </a:r>
            <a:r>
              <a:rPr lang="en-US" sz="2101" dirty="0"/>
              <a:t> by reasoning contrary to the </a:t>
            </a:r>
            <a:r>
              <a:rPr lang="en-US" sz="2101" b="1" dirty="0"/>
              <a:t>Truth</a:t>
            </a:r>
            <a:r>
              <a:rPr lang="en-US" sz="2101" dirty="0"/>
              <a:t>]. </a:t>
            </a:r>
            <a:r>
              <a:rPr lang="en-US" sz="2101" b="1" dirty="0"/>
              <a:t>23</a:t>
            </a:r>
            <a:r>
              <a:rPr lang="en-US" sz="2101" dirty="0"/>
              <a:t> For if anyone only </a:t>
            </a:r>
            <a:r>
              <a:rPr lang="en-US" sz="2101" b="1" u="sng" dirty="0"/>
              <a:t>listens</a:t>
            </a:r>
            <a:r>
              <a:rPr lang="en-US" sz="2101" dirty="0"/>
              <a:t> to the Word without obeying it </a:t>
            </a:r>
            <a:r>
              <a:rPr lang="en-US" sz="2101" i="1" dirty="0"/>
              <a:t>and</a:t>
            </a:r>
            <a:r>
              <a:rPr lang="en-US" sz="2101" dirty="0"/>
              <a:t> being a doer of it, he is like a man who looks carefully at his [own] </a:t>
            </a:r>
            <a:r>
              <a:rPr lang="en-US" sz="2101" b="1" dirty="0"/>
              <a:t>natural</a:t>
            </a:r>
            <a:r>
              <a:rPr lang="en-US" sz="2101" dirty="0"/>
              <a:t> </a:t>
            </a:r>
            <a:r>
              <a:rPr lang="en-US" sz="2101" b="1" u="sng" dirty="0"/>
              <a:t>face</a:t>
            </a:r>
            <a:r>
              <a:rPr lang="en-US" sz="2101" dirty="0"/>
              <a:t> in a </a:t>
            </a:r>
            <a:r>
              <a:rPr lang="en-US" sz="2101" b="1" dirty="0"/>
              <a:t>mirror</a:t>
            </a:r>
            <a:r>
              <a:rPr lang="en-US" sz="2101" dirty="0"/>
              <a:t>; </a:t>
            </a:r>
            <a:r>
              <a:rPr lang="en-US" sz="2101" b="1" dirty="0"/>
              <a:t>24</a:t>
            </a:r>
            <a:r>
              <a:rPr lang="en-US" sz="2101" dirty="0"/>
              <a:t> For he thoughtfully observes himself, and then goes off and </a:t>
            </a:r>
            <a:r>
              <a:rPr lang="en-US" sz="2101" b="1" u="sng" dirty="0"/>
              <a:t>promptly</a:t>
            </a:r>
            <a:r>
              <a:rPr lang="en-US" sz="2101" dirty="0"/>
              <a:t> </a:t>
            </a:r>
            <a:r>
              <a:rPr lang="en-US" sz="2101" b="1" dirty="0"/>
              <a:t>forgets</a:t>
            </a:r>
            <a:r>
              <a:rPr lang="en-US" sz="2101" dirty="0"/>
              <a:t> what he was </a:t>
            </a:r>
            <a:r>
              <a:rPr lang="en-US" sz="2101" b="1" u="sng" dirty="0"/>
              <a:t>like</a:t>
            </a:r>
            <a:r>
              <a:rPr lang="en-US" sz="2101" dirty="0"/>
              <a:t>. </a:t>
            </a:r>
            <a:endParaRPr lang="en-US" sz="2101" dirty="0"/>
          </a:p>
          <a:p>
            <a:pPr marL="0" indent="0">
              <a:buNone/>
            </a:pPr>
            <a:r>
              <a:rPr lang="en-US" sz="2101" dirty="0"/>
              <a:t>James </a:t>
            </a:r>
            <a:r>
              <a:rPr lang="en-US" sz="2101" dirty="0"/>
              <a:t>1:22-24 (AMP) </a:t>
            </a:r>
          </a:p>
        </p:txBody>
      </p:sp>
    </p:spTree>
    <p:extLst>
      <p:ext uri="{BB962C8B-B14F-4D97-AF65-F5344CB8AC3E}">
        <p14:creationId xmlns:p14="http://schemas.microsoft.com/office/powerpoint/2010/main" val="4124289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Kingdom of Heaven</a:t>
            </a:r>
            <a:endParaRPr lang="en-US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1" b="1" dirty="0">
                <a:solidFill>
                  <a:srgbClr val="FF0000"/>
                </a:solidFill>
              </a:rPr>
              <a:t>21</a:t>
            </a:r>
            <a:r>
              <a:rPr lang="en-US" sz="2101" dirty="0">
                <a:solidFill>
                  <a:srgbClr val="FF0000"/>
                </a:solidFill>
              </a:rPr>
              <a:t> Not every one that </a:t>
            </a:r>
            <a:r>
              <a:rPr lang="en-US" sz="2101" dirty="0" err="1">
                <a:solidFill>
                  <a:srgbClr val="FF0000"/>
                </a:solidFill>
              </a:rPr>
              <a:t>saith</a:t>
            </a:r>
            <a:r>
              <a:rPr lang="en-US" sz="2101" dirty="0">
                <a:solidFill>
                  <a:srgbClr val="FF0000"/>
                </a:solidFill>
              </a:rPr>
              <a:t> unto me, </a:t>
            </a:r>
            <a:r>
              <a:rPr lang="en-US" sz="2101" b="1" dirty="0">
                <a:solidFill>
                  <a:srgbClr val="FF0000"/>
                </a:solidFill>
              </a:rPr>
              <a:t>Lord</a:t>
            </a:r>
            <a:r>
              <a:rPr lang="en-US" sz="2101" dirty="0">
                <a:solidFill>
                  <a:srgbClr val="FF0000"/>
                </a:solidFill>
              </a:rPr>
              <a:t>, </a:t>
            </a:r>
            <a:r>
              <a:rPr lang="en-US" sz="2101" b="1" u="sng" dirty="0">
                <a:solidFill>
                  <a:srgbClr val="FF0000"/>
                </a:solidFill>
              </a:rPr>
              <a:t>Lord</a:t>
            </a:r>
            <a:r>
              <a:rPr lang="en-US" sz="2101" dirty="0">
                <a:solidFill>
                  <a:srgbClr val="FF0000"/>
                </a:solidFill>
              </a:rPr>
              <a:t>, shall </a:t>
            </a:r>
            <a:r>
              <a:rPr lang="en-US" sz="2101" b="1" dirty="0">
                <a:solidFill>
                  <a:srgbClr val="FF0000"/>
                </a:solidFill>
              </a:rPr>
              <a:t>enter</a:t>
            </a:r>
            <a:r>
              <a:rPr lang="en-US" sz="2101" dirty="0">
                <a:solidFill>
                  <a:srgbClr val="FF0000"/>
                </a:solidFill>
              </a:rPr>
              <a:t> into the </a:t>
            </a:r>
            <a:r>
              <a:rPr lang="en-US" sz="2101" b="1" u="sng" dirty="0">
                <a:solidFill>
                  <a:srgbClr val="FF0000"/>
                </a:solidFill>
              </a:rPr>
              <a:t>kingdom</a:t>
            </a:r>
            <a:r>
              <a:rPr lang="en-US" sz="2101" dirty="0">
                <a:solidFill>
                  <a:srgbClr val="FF0000"/>
                </a:solidFill>
              </a:rPr>
              <a:t> of </a:t>
            </a:r>
            <a:r>
              <a:rPr lang="en-US" sz="2101" b="1" dirty="0">
                <a:solidFill>
                  <a:srgbClr val="FF0000"/>
                </a:solidFill>
              </a:rPr>
              <a:t>heaven</a:t>
            </a:r>
            <a:r>
              <a:rPr lang="en-US" sz="2101" dirty="0">
                <a:solidFill>
                  <a:srgbClr val="FF0000"/>
                </a:solidFill>
              </a:rPr>
              <a:t>; but he that doeth the </a:t>
            </a:r>
            <a:r>
              <a:rPr lang="en-US" sz="2101" b="1" dirty="0">
                <a:solidFill>
                  <a:srgbClr val="FF0000"/>
                </a:solidFill>
              </a:rPr>
              <a:t>will</a:t>
            </a:r>
            <a:r>
              <a:rPr lang="en-US" sz="2101" dirty="0">
                <a:solidFill>
                  <a:srgbClr val="FF0000"/>
                </a:solidFill>
              </a:rPr>
              <a:t> of my </a:t>
            </a:r>
            <a:r>
              <a:rPr lang="en-US" sz="2101" b="1" dirty="0">
                <a:solidFill>
                  <a:srgbClr val="FF0000"/>
                </a:solidFill>
              </a:rPr>
              <a:t>Father</a:t>
            </a:r>
            <a:r>
              <a:rPr lang="en-US" sz="2101" dirty="0">
                <a:solidFill>
                  <a:srgbClr val="FF0000"/>
                </a:solidFill>
              </a:rPr>
              <a:t> which is in </a:t>
            </a:r>
            <a:r>
              <a:rPr lang="en-US" sz="2101" b="1" dirty="0">
                <a:solidFill>
                  <a:srgbClr val="FF0000"/>
                </a:solidFill>
              </a:rPr>
              <a:t>heaven 24</a:t>
            </a:r>
            <a:r>
              <a:rPr lang="en-US" sz="2101" dirty="0">
                <a:solidFill>
                  <a:srgbClr val="FF0000"/>
                </a:solidFill>
              </a:rPr>
              <a:t> Therefore whosoever </a:t>
            </a:r>
            <a:r>
              <a:rPr lang="en-US" sz="2101" b="1" u="sng" dirty="0" err="1">
                <a:solidFill>
                  <a:srgbClr val="FF0000"/>
                </a:solidFill>
              </a:rPr>
              <a:t>heareth</a:t>
            </a:r>
            <a:r>
              <a:rPr lang="en-US" sz="2101" dirty="0">
                <a:solidFill>
                  <a:srgbClr val="FF0000"/>
                </a:solidFill>
              </a:rPr>
              <a:t> these sayings of mine, and doeth them, I will liken him unto a wise man, which </a:t>
            </a:r>
            <a:r>
              <a:rPr lang="en-US" sz="2101" b="1" dirty="0">
                <a:solidFill>
                  <a:srgbClr val="FF0000"/>
                </a:solidFill>
              </a:rPr>
              <a:t>built</a:t>
            </a:r>
            <a:r>
              <a:rPr lang="en-US" sz="2101" dirty="0">
                <a:solidFill>
                  <a:srgbClr val="FF0000"/>
                </a:solidFill>
              </a:rPr>
              <a:t> his </a:t>
            </a:r>
            <a:r>
              <a:rPr lang="en-US" sz="2101" b="1" u="sng" dirty="0">
                <a:solidFill>
                  <a:srgbClr val="FF0000"/>
                </a:solidFill>
              </a:rPr>
              <a:t>house</a:t>
            </a:r>
            <a:r>
              <a:rPr lang="en-US" sz="2101" dirty="0">
                <a:solidFill>
                  <a:srgbClr val="FF0000"/>
                </a:solidFill>
              </a:rPr>
              <a:t> upon a </a:t>
            </a:r>
            <a:r>
              <a:rPr lang="en-US" sz="2101" b="1" u="sng" dirty="0">
                <a:solidFill>
                  <a:srgbClr val="FF0000"/>
                </a:solidFill>
              </a:rPr>
              <a:t>rock</a:t>
            </a:r>
            <a:r>
              <a:rPr lang="en-US" sz="2101" dirty="0">
                <a:solidFill>
                  <a:srgbClr val="FF0000"/>
                </a:solidFill>
              </a:rPr>
              <a:t>: </a:t>
            </a:r>
            <a:r>
              <a:rPr lang="en-US" sz="2101" b="1" dirty="0">
                <a:solidFill>
                  <a:srgbClr val="FF0000"/>
                </a:solidFill>
              </a:rPr>
              <a:t>25</a:t>
            </a:r>
            <a:r>
              <a:rPr lang="en-US" sz="2101" dirty="0">
                <a:solidFill>
                  <a:srgbClr val="FF0000"/>
                </a:solidFill>
              </a:rPr>
              <a:t> And the rain descended, and the floods came, and the winds blew, and beat upon that house; and it fell not: for it was founded upon a rock. </a:t>
            </a:r>
            <a:r>
              <a:rPr lang="en-US" sz="2101" b="1" dirty="0">
                <a:solidFill>
                  <a:srgbClr val="FF0000"/>
                </a:solidFill>
              </a:rPr>
              <a:t>26</a:t>
            </a:r>
            <a:r>
              <a:rPr lang="en-US" sz="2101" dirty="0">
                <a:solidFill>
                  <a:srgbClr val="FF0000"/>
                </a:solidFill>
              </a:rPr>
              <a:t> And every one that </a:t>
            </a:r>
            <a:r>
              <a:rPr lang="en-US" sz="2101" dirty="0" err="1">
                <a:solidFill>
                  <a:srgbClr val="FF0000"/>
                </a:solidFill>
              </a:rPr>
              <a:t>heareth</a:t>
            </a:r>
            <a:r>
              <a:rPr lang="en-US" sz="2101" dirty="0">
                <a:solidFill>
                  <a:srgbClr val="FF0000"/>
                </a:solidFill>
              </a:rPr>
              <a:t> these sayings of mine, and doeth them not, shall be likened unto a foolish man, which </a:t>
            </a:r>
            <a:r>
              <a:rPr lang="en-US" sz="2101" b="1" dirty="0">
                <a:solidFill>
                  <a:srgbClr val="FF0000"/>
                </a:solidFill>
              </a:rPr>
              <a:t>built</a:t>
            </a:r>
            <a:r>
              <a:rPr lang="en-US" sz="2101" dirty="0">
                <a:solidFill>
                  <a:srgbClr val="FF0000"/>
                </a:solidFill>
              </a:rPr>
              <a:t> his </a:t>
            </a:r>
            <a:r>
              <a:rPr lang="en-US" sz="2101" b="1" u="sng" dirty="0">
                <a:solidFill>
                  <a:srgbClr val="FF0000"/>
                </a:solidFill>
              </a:rPr>
              <a:t>house</a:t>
            </a:r>
            <a:r>
              <a:rPr lang="en-US" sz="2101" dirty="0">
                <a:solidFill>
                  <a:srgbClr val="FF0000"/>
                </a:solidFill>
              </a:rPr>
              <a:t> upon the </a:t>
            </a:r>
            <a:r>
              <a:rPr lang="en-US" sz="2101" b="1" u="sng" dirty="0">
                <a:solidFill>
                  <a:srgbClr val="FF0000"/>
                </a:solidFill>
              </a:rPr>
              <a:t>sand</a:t>
            </a:r>
            <a:r>
              <a:rPr lang="en-US" sz="2101" dirty="0">
                <a:solidFill>
                  <a:srgbClr val="FF0000"/>
                </a:solidFill>
              </a:rPr>
              <a:t>: </a:t>
            </a:r>
            <a:r>
              <a:rPr lang="en-US" sz="2101" b="1" dirty="0">
                <a:solidFill>
                  <a:srgbClr val="FF0000"/>
                </a:solidFill>
              </a:rPr>
              <a:t>27</a:t>
            </a:r>
            <a:r>
              <a:rPr lang="en-US" sz="2101" dirty="0">
                <a:solidFill>
                  <a:srgbClr val="FF0000"/>
                </a:solidFill>
              </a:rPr>
              <a:t> And the rain descended, and the floods came, and the winds blew, and beat upon that house; and it fell: and great was the fall of it. </a:t>
            </a:r>
          </a:p>
          <a:p>
            <a:r>
              <a:rPr lang="en-US" sz="2101" dirty="0"/>
              <a:t>Matt 7:21-27 (KJV)</a:t>
            </a:r>
          </a:p>
          <a:p>
            <a:pPr marL="0" indent="0">
              <a:buNone/>
            </a:pPr>
            <a:endParaRPr lang="en-US" sz="2101" dirty="0"/>
          </a:p>
        </p:txBody>
      </p:sp>
    </p:spTree>
    <p:extLst>
      <p:ext uri="{BB962C8B-B14F-4D97-AF65-F5344CB8AC3E}">
        <p14:creationId xmlns:p14="http://schemas.microsoft.com/office/powerpoint/2010/main" val="33311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Veil Is Taken Away</a:t>
            </a:r>
            <a:endParaRPr lang="en-US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101" b="1" dirty="0"/>
              <a:t>16</a:t>
            </a:r>
            <a:r>
              <a:rPr lang="en-US" sz="2101" dirty="0"/>
              <a:t> But whenever a </a:t>
            </a:r>
            <a:r>
              <a:rPr lang="en-US" sz="2101" b="1" dirty="0"/>
              <a:t>person</a:t>
            </a:r>
            <a:r>
              <a:rPr lang="en-US" sz="2101" dirty="0"/>
              <a:t> </a:t>
            </a:r>
            <a:r>
              <a:rPr lang="en-US" sz="2101" b="1" u="sng" dirty="0"/>
              <a:t>turns</a:t>
            </a:r>
            <a:r>
              <a:rPr lang="en-US" sz="2101" dirty="0"/>
              <a:t> [in </a:t>
            </a:r>
            <a:r>
              <a:rPr lang="en-US" sz="2101" b="1" dirty="0"/>
              <a:t>repentance</a:t>
            </a:r>
            <a:r>
              <a:rPr lang="en-US" sz="2101" dirty="0"/>
              <a:t>] to the </a:t>
            </a:r>
            <a:r>
              <a:rPr lang="en-US" sz="2101" b="1" dirty="0"/>
              <a:t>Lord</a:t>
            </a:r>
            <a:r>
              <a:rPr lang="en-US" sz="2101" dirty="0"/>
              <a:t>, the </a:t>
            </a:r>
            <a:r>
              <a:rPr lang="en-US" sz="2101" b="1" dirty="0"/>
              <a:t>veil</a:t>
            </a:r>
            <a:r>
              <a:rPr lang="en-US" sz="2101" dirty="0"/>
              <a:t> is stripped off </a:t>
            </a:r>
            <a:r>
              <a:rPr lang="en-US" sz="2101" i="1" dirty="0"/>
              <a:t>and</a:t>
            </a:r>
            <a:r>
              <a:rPr lang="en-US" sz="2101" dirty="0"/>
              <a:t> taken away. </a:t>
            </a:r>
            <a:endParaRPr lang="en-US" sz="210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101" b="1" dirty="0"/>
              <a:t>18</a:t>
            </a:r>
            <a:r>
              <a:rPr lang="en-US" sz="2101" dirty="0"/>
              <a:t> And all of us, as with </a:t>
            </a:r>
            <a:r>
              <a:rPr lang="en-US" sz="2101" b="1" u="sng" dirty="0"/>
              <a:t>unveiled</a:t>
            </a:r>
            <a:r>
              <a:rPr lang="en-US" sz="2101" dirty="0"/>
              <a:t> </a:t>
            </a:r>
            <a:r>
              <a:rPr lang="en-US" sz="2101" b="1" dirty="0"/>
              <a:t>face</a:t>
            </a:r>
            <a:r>
              <a:rPr lang="en-US" sz="2101" dirty="0"/>
              <a:t>, [because we] continued to </a:t>
            </a:r>
            <a:r>
              <a:rPr lang="en-US" sz="2101" b="1" dirty="0"/>
              <a:t>behold</a:t>
            </a:r>
            <a:r>
              <a:rPr lang="en-US" sz="2101" dirty="0"/>
              <a:t> [in the </a:t>
            </a:r>
            <a:r>
              <a:rPr lang="en-US" sz="2101" b="1" u="sng" dirty="0"/>
              <a:t>Word</a:t>
            </a:r>
            <a:r>
              <a:rPr lang="en-US" sz="2101" dirty="0"/>
              <a:t> of </a:t>
            </a:r>
            <a:r>
              <a:rPr lang="en-US" sz="2101" b="1" dirty="0"/>
              <a:t>God</a:t>
            </a:r>
            <a:r>
              <a:rPr lang="en-US" sz="2101" dirty="0"/>
              <a:t>] as in a </a:t>
            </a:r>
            <a:r>
              <a:rPr lang="en-US" sz="2101" b="1" dirty="0"/>
              <a:t>mirror</a:t>
            </a:r>
            <a:r>
              <a:rPr lang="en-US" sz="2101" dirty="0"/>
              <a:t> the glory of the </a:t>
            </a:r>
            <a:r>
              <a:rPr lang="en-US" sz="2101" b="1" u="sng" dirty="0"/>
              <a:t>Lord</a:t>
            </a:r>
            <a:r>
              <a:rPr lang="en-US" sz="2101" dirty="0"/>
              <a:t>, are constantly being </a:t>
            </a:r>
            <a:r>
              <a:rPr lang="en-US" sz="2101" b="1" u="sng" dirty="0"/>
              <a:t>transfigured</a:t>
            </a:r>
            <a:r>
              <a:rPr lang="en-US" sz="2101" dirty="0"/>
              <a:t> into His </a:t>
            </a:r>
            <a:r>
              <a:rPr lang="en-US" sz="2101" i="1" dirty="0"/>
              <a:t>very own</a:t>
            </a:r>
            <a:r>
              <a:rPr lang="en-US" sz="2101" dirty="0"/>
              <a:t> </a:t>
            </a:r>
            <a:r>
              <a:rPr lang="en-US" sz="2101" b="1" u="sng" dirty="0"/>
              <a:t>image</a:t>
            </a:r>
            <a:r>
              <a:rPr lang="en-US" sz="2101" dirty="0"/>
              <a:t> in ever increasing </a:t>
            </a:r>
            <a:r>
              <a:rPr lang="en-US" sz="2101" b="1" u="sng" dirty="0"/>
              <a:t>splendor</a:t>
            </a:r>
            <a:r>
              <a:rPr lang="en-US" sz="2101" dirty="0"/>
              <a:t> </a:t>
            </a:r>
            <a:r>
              <a:rPr lang="en-US" sz="2101" i="1" dirty="0"/>
              <a:t>and</a:t>
            </a:r>
            <a:r>
              <a:rPr lang="en-US" sz="2101" dirty="0"/>
              <a:t> from one </a:t>
            </a:r>
            <a:r>
              <a:rPr lang="en-US" sz="2101" b="1" dirty="0"/>
              <a:t>degree</a:t>
            </a:r>
            <a:r>
              <a:rPr lang="en-US" sz="2101" dirty="0"/>
              <a:t> of </a:t>
            </a:r>
            <a:r>
              <a:rPr lang="en-US" sz="2101" b="1" u="sng" dirty="0"/>
              <a:t>glory</a:t>
            </a:r>
            <a:r>
              <a:rPr lang="en-US" sz="2101" dirty="0"/>
              <a:t> to </a:t>
            </a:r>
            <a:r>
              <a:rPr lang="en-US" sz="2101" b="1" dirty="0"/>
              <a:t>another</a:t>
            </a:r>
            <a:r>
              <a:rPr lang="en-US" sz="2101" dirty="0"/>
              <a:t>; [for this comes] from the Lord [Who is] the Spirit. </a:t>
            </a:r>
            <a:endParaRPr lang="en-US" sz="210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10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101" dirty="0"/>
              <a:t>2 </a:t>
            </a:r>
            <a:r>
              <a:rPr lang="en-US" sz="2101" dirty="0" err="1"/>
              <a:t>Cor</a:t>
            </a:r>
            <a:r>
              <a:rPr lang="en-US" sz="2101" dirty="0"/>
              <a:t> 3:16-18 (AMP)</a:t>
            </a:r>
            <a:r>
              <a:rPr lang="en-US" sz="2101" b="1" dirty="0"/>
              <a:t> </a:t>
            </a:r>
            <a:endParaRPr lang="en-US" sz="2101" dirty="0"/>
          </a:p>
        </p:txBody>
      </p:sp>
    </p:spTree>
    <p:extLst>
      <p:ext uri="{BB962C8B-B14F-4D97-AF65-F5344CB8AC3E}">
        <p14:creationId xmlns:p14="http://schemas.microsoft.com/office/powerpoint/2010/main" val="455101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Satan Has Desired You</a:t>
            </a:r>
            <a:endParaRPr lang="en-US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101" b="1" dirty="0"/>
              <a:t>31</a:t>
            </a:r>
            <a:r>
              <a:rPr lang="en-US" sz="2101" dirty="0"/>
              <a:t> </a:t>
            </a:r>
            <a:r>
              <a:rPr lang="en-US" sz="2101" dirty="0">
                <a:solidFill>
                  <a:srgbClr val="FF0000"/>
                </a:solidFill>
              </a:rPr>
              <a:t>"Simon, Simon, behold, </a:t>
            </a:r>
            <a:r>
              <a:rPr lang="en-US" sz="2101" b="1" u="sng" dirty="0">
                <a:solidFill>
                  <a:srgbClr val="FF0000"/>
                </a:solidFill>
              </a:rPr>
              <a:t>Satan</a:t>
            </a:r>
            <a:r>
              <a:rPr lang="en-US" sz="2101" dirty="0">
                <a:solidFill>
                  <a:srgbClr val="FF0000"/>
                </a:solidFill>
              </a:rPr>
              <a:t> has demanded </a:t>
            </a:r>
            <a:r>
              <a:rPr lang="en-US" sz="2101" b="1" i="1" dirty="0">
                <a:solidFill>
                  <a:srgbClr val="FF0000"/>
                </a:solidFill>
              </a:rPr>
              <a:t>permission</a:t>
            </a:r>
            <a:r>
              <a:rPr lang="en-US" sz="2101" dirty="0">
                <a:solidFill>
                  <a:srgbClr val="FF0000"/>
                </a:solidFill>
              </a:rPr>
              <a:t> to </a:t>
            </a:r>
            <a:r>
              <a:rPr lang="en-US" sz="2101" b="1" u="sng" dirty="0">
                <a:solidFill>
                  <a:srgbClr val="FF0000"/>
                </a:solidFill>
              </a:rPr>
              <a:t>sift</a:t>
            </a:r>
            <a:r>
              <a:rPr lang="en-US" sz="2101" dirty="0">
                <a:solidFill>
                  <a:srgbClr val="FF0000"/>
                </a:solidFill>
              </a:rPr>
              <a:t> you like </a:t>
            </a:r>
            <a:r>
              <a:rPr lang="en-US" sz="2101" b="1" dirty="0">
                <a:solidFill>
                  <a:srgbClr val="FF0000"/>
                </a:solidFill>
              </a:rPr>
              <a:t>wheat</a:t>
            </a:r>
            <a:r>
              <a:rPr lang="en-US" sz="2101" dirty="0">
                <a:solidFill>
                  <a:srgbClr val="FF0000"/>
                </a:solidFill>
              </a:rPr>
              <a:t>; </a:t>
            </a:r>
            <a:r>
              <a:rPr lang="en-US" sz="2101" b="1" dirty="0">
                <a:solidFill>
                  <a:srgbClr val="FF0000"/>
                </a:solidFill>
              </a:rPr>
              <a:t>32</a:t>
            </a:r>
            <a:r>
              <a:rPr lang="en-US" sz="2101" dirty="0">
                <a:solidFill>
                  <a:srgbClr val="FF0000"/>
                </a:solidFill>
              </a:rPr>
              <a:t> but I have </a:t>
            </a:r>
            <a:r>
              <a:rPr lang="en-US" sz="2101" b="1" dirty="0">
                <a:solidFill>
                  <a:srgbClr val="FF0000"/>
                </a:solidFill>
              </a:rPr>
              <a:t>prayed</a:t>
            </a:r>
            <a:r>
              <a:rPr lang="en-US" sz="2101" dirty="0">
                <a:solidFill>
                  <a:srgbClr val="FF0000"/>
                </a:solidFill>
              </a:rPr>
              <a:t> for you, that your </a:t>
            </a:r>
            <a:r>
              <a:rPr lang="en-US" sz="2101" b="1" u="sng" dirty="0">
                <a:solidFill>
                  <a:srgbClr val="FF0000"/>
                </a:solidFill>
              </a:rPr>
              <a:t>faith</a:t>
            </a:r>
            <a:r>
              <a:rPr lang="en-US" sz="2101" dirty="0">
                <a:solidFill>
                  <a:srgbClr val="FF0000"/>
                </a:solidFill>
              </a:rPr>
              <a:t> may </a:t>
            </a:r>
            <a:r>
              <a:rPr lang="en-US" sz="2101" b="1" dirty="0">
                <a:solidFill>
                  <a:srgbClr val="FF0000"/>
                </a:solidFill>
              </a:rPr>
              <a:t>not</a:t>
            </a:r>
            <a:r>
              <a:rPr lang="en-US" sz="2101" dirty="0">
                <a:solidFill>
                  <a:srgbClr val="FF0000"/>
                </a:solidFill>
              </a:rPr>
              <a:t> </a:t>
            </a:r>
            <a:r>
              <a:rPr lang="en-US" sz="2101" b="1" dirty="0">
                <a:solidFill>
                  <a:srgbClr val="FF0000"/>
                </a:solidFill>
              </a:rPr>
              <a:t>fail</a:t>
            </a:r>
            <a:r>
              <a:rPr lang="en-US" sz="2101" dirty="0">
                <a:solidFill>
                  <a:srgbClr val="FF0000"/>
                </a:solidFill>
              </a:rPr>
              <a:t>; and you, when once you have </a:t>
            </a:r>
            <a:r>
              <a:rPr lang="en-US" sz="2101" b="1" u="sng" dirty="0">
                <a:solidFill>
                  <a:srgbClr val="FF0000"/>
                </a:solidFill>
              </a:rPr>
              <a:t>turned</a:t>
            </a:r>
            <a:r>
              <a:rPr lang="en-US" sz="2101" dirty="0">
                <a:solidFill>
                  <a:srgbClr val="FF0000"/>
                </a:solidFill>
              </a:rPr>
              <a:t> </a:t>
            </a:r>
            <a:r>
              <a:rPr lang="en-US" sz="2101" b="1" dirty="0">
                <a:solidFill>
                  <a:srgbClr val="FF0000"/>
                </a:solidFill>
              </a:rPr>
              <a:t>again</a:t>
            </a:r>
            <a:r>
              <a:rPr lang="en-US" sz="2101" dirty="0">
                <a:solidFill>
                  <a:srgbClr val="FF0000"/>
                </a:solidFill>
              </a:rPr>
              <a:t>, </a:t>
            </a:r>
            <a:r>
              <a:rPr lang="en-US" sz="2101" b="1" dirty="0">
                <a:solidFill>
                  <a:srgbClr val="FF0000"/>
                </a:solidFill>
              </a:rPr>
              <a:t>strengthen</a:t>
            </a:r>
            <a:r>
              <a:rPr lang="en-US" sz="2101" dirty="0">
                <a:solidFill>
                  <a:srgbClr val="FF0000"/>
                </a:solidFill>
              </a:rPr>
              <a:t> your </a:t>
            </a:r>
            <a:r>
              <a:rPr lang="en-US" sz="2101" b="1" dirty="0">
                <a:solidFill>
                  <a:srgbClr val="FF0000"/>
                </a:solidFill>
              </a:rPr>
              <a:t>brothers</a:t>
            </a:r>
            <a:r>
              <a:rPr lang="en-US" sz="2101" dirty="0">
                <a:solidFill>
                  <a:srgbClr val="FF0000"/>
                </a:solidFill>
              </a:rPr>
              <a:t>." </a:t>
            </a:r>
            <a:r>
              <a:rPr lang="en-US" sz="2101" b="1" dirty="0"/>
              <a:t>33</a:t>
            </a:r>
            <a:r>
              <a:rPr lang="en-US" sz="2101" dirty="0"/>
              <a:t>  But he said to Him, "Lord, with You I am ready to go both to </a:t>
            </a:r>
            <a:r>
              <a:rPr lang="en-US" sz="2101" b="1" dirty="0"/>
              <a:t>prison</a:t>
            </a:r>
            <a:r>
              <a:rPr lang="en-US" sz="2101" dirty="0"/>
              <a:t> and to </a:t>
            </a:r>
            <a:r>
              <a:rPr lang="en-US" sz="2101" b="1" dirty="0"/>
              <a:t>death</a:t>
            </a:r>
            <a:r>
              <a:rPr lang="en-US" sz="2101" dirty="0"/>
              <a:t>!" </a:t>
            </a:r>
            <a:r>
              <a:rPr lang="en-US" sz="2101" b="1" dirty="0"/>
              <a:t>34</a:t>
            </a:r>
            <a:r>
              <a:rPr lang="en-US" sz="2101" dirty="0"/>
              <a:t> And He said, </a:t>
            </a:r>
            <a:r>
              <a:rPr lang="en-US" sz="2101" dirty="0">
                <a:solidFill>
                  <a:srgbClr val="FF0000"/>
                </a:solidFill>
              </a:rPr>
              <a:t>"I say to you, Peter, the rooster will not crow today until you have </a:t>
            </a:r>
            <a:r>
              <a:rPr lang="en-US" sz="2101" b="1" dirty="0">
                <a:solidFill>
                  <a:srgbClr val="FF0000"/>
                </a:solidFill>
              </a:rPr>
              <a:t>denied</a:t>
            </a:r>
            <a:r>
              <a:rPr lang="en-US" sz="2101" dirty="0">
                <a:solidFill>
                  <a:srgbClr val="FF0000"/>
                </a:solidFill>
              </a:rPr>
              <a:t> </a:t>
            </a:r>
            <a:r>
              <a:rPr lang="en-US" sz="2101" b="1" u="sng" dirty="0">
                <a:solidFill>
                  <a:srgbClr val="FF0000"/>
                </a:solidFill>
              </a:rPr>
              <a:t>three</a:t>
            </a:r>
            <a:r>
              <a:rPr lang="en-US" sz="2101" dirty="0">
                <a:solidFill>
                  <a:srgbClr val="FF0000"/>
                </a:solidFill>
              </a:rPr>
              <a:t> </a:t>
            </a:r>
            <a:r>
              <a:rPr lang="en-US" sz="2101" b="1" dirty="0">
                <a:solidFill>
                  <a:srgbClr val="FF0000"/>
                </a:solidFill>
              </a:rPr>
              <a:t>times</a:t>
            </a:r>
            <a:r>
              <a:rPr lang="en-US" sz="2101" dirty="0">
                <a:solidFill>
                  <a:srgbClr val="FF0000"/>
                </a:solidFill>
              </a:rPr>
              <a:t> that you know Me."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210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101" dirty="0"/>
              <a:t>Luke </a:t>
            </a:r>
            <a:r>
              <a:rPr lang="en-US" sz="2101" dirty="0"/>
              <a:t>22:31-34 (NASB) </a:t>
            </a:r>
          </a:p>
        </p:txBody>
      </p:sp>
    </p:spTree>
    <p:extLst>
      <p:ext uri="{BB962C8B-B14F-4D97-AF65-F5344CB8AC3E}">
        <p14:creationId xmlns:p14="http://schemas.microsoft.com/office/powerpoint/2010/main" val="3959689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Peter’s Sifting	</a:t>
            </a:r>
            <a:endParaRPr lang="en-US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2109" y="1676401"/>
            <a:ext cx="7602928" cy="398203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1" b="1" dirty="0"/>
              <a:t>54</a:t>
            </a:r>
            <a:r>
              <a:rPr lang="en-US" sz="2101" dirty="0"/>
              <a:t>  Having </a:t>
            </a:r>
            <a:r>
              <a:rPr lang="en-US" sz="2101" b="1" u="sng" dirty="0"/>
              <a:t>arrested</a:t>
            </a:r>
            <a:r>
              <a:rPr lang="en-US" sz="2101" dirty="0"/>
              <a:t> </a:t>
            </a:r>
            <a:r>
              <a:rPr lang="en-US" sz="2101" b="1" dirty="0"/>
              <a:t>Him</a:t>
            </a:r>
            <a:r>
              <a:rPr lang="en-US" sz="2101" dirty="0"/>
              <a:t>, they led Him </a:t>
            </a:r>
            <a:r>
              <a:rPr lang="en-US" sz="2101" i="1" dirty="0"/>
              <a:t>away</a:t>
            </a:r>
            <a:r>
              <a:rPr lang="en-US" sz="2101" dirty="0"/>
              <a:t> and brought Him to the house of the high priest; but </a:t>
            </a:r>
            <a:r>
              <a:rPr lang="en-US" sz="2101" b="1" u="sng" dirty="0"/>
              <a:t>Peter</a:t>
            </a:r>
            <a:r>
              <a:rPr lang="en-US" sz="2101" dirty="0"/>
              <a:t> was </a:t>
            </a:r>
            <a:r>
              <a:rPr lang="en-US" sz="2101" b="1" dirty="0"/>
              <a:t>following</a:t>
            </a:r>
            <a:r>
              <a:rPr lang="en-US" sz="2101" dirty="0"/>
              <a:t> at a </a:t>
            </a:r>
            <a:r>
              <a:rPr lang="en-US" sz="2101" b="1" dirty="0"/>
              <a:t>distance</a:t>
            </a:r>
            <a:r>
              <a:rPr lang="en-US" sz="2101" dirty="0"/>
              <a:t>. </a:t>
            </a:r>
            <a:r>
              <a:rPr lang="en-US" sz="2101" b="1" dirty="0"/>
              <a:t>55</a:t>
            </a:r>
            <a:r>
              <a:rPr lang="en-US" sz="2101" dirty="0"/>
              <a:t>  After they had kindled a fire in the middle of the courtyard and had sat down together, Peter was sitting among them. </a:t>
            </a:r>
            <a:r>
              <a:rPr lang="en-US" sz="2101" b="1" dirty="0"/>
              <a:t>56</a:t>
            </a:r>
            <a:r>
              <a:rPr lang="en-US" sz="2101" dirty="0"/>
              <a:t> And a </a:t>
            </a:r>
            <a:r>
              <a:rPr lang="en-US" sz="2101" b="1" dirty="0"/>
              <a:t>servant</a:t>
            </a:r>
            <a:r>
              <a:rPr lang="en-US" sz="2101" dirty="0"/>
              <a:t>-</a:t>
            </a:r>
            <a:r>
              <a:rPr lang="en-US" sz="2101" b="1" dirty="0"/>
              <a:t>girl</a:t>
            </a:r>
            <a:r>
              <a:rPr lang="en-US" sz="2101" dirty="0"/>
              <a:t>, seeing him as he sat in the firelight and looking intently at him, said, "This man was with Him too." </a:t>
            </a:r>
            <a:r>
              <a:rPr lang="en-US" sz="2101" b="1" dirty="0"/>
              <a:t>57</a:t>
            </a:r>
            <a:r>
              <a:rPr lang="en-US" sz="2101" dirty="0"/>
              <a:t> But </a:t>
            </a:r>
            <a:r>
              <a:rPr lang="en-US" sz="2101" b="1" u="sng" dirty="0"/>
              <a:t>he</a:t>
            </a:r>
            <a:r>
              <a:rPr lang="en-US" sz="2101" dirty="0"/>
              <a:t> </a:t>
            </a:r>
            <a:r>
              <a:rPr lang="en-US" sz="2101" b="1" dirty="0"/>
              <a:t>denied</a:t>
            </a:r>
            <a:r>
              <a:rPr lang="en-US" sz="2101" dirty="0"/>
              <a:t> </a:t>
            </a:r>
            <a:r>
              <a:rPr lang="en-US" sz="2101" i="1" dirty="0"/>
              <a:t>it,</a:t>
            </a:r>
            <a:r>
              <a:rPr lang="en-US" sz="2101" dirty="0"/>
              <a:t> saying, "</a:t>
            </a:r>
            <a:r>
              <a:rPr lang="en-US" sz="2101" b="1" dirty="0"/>
              <a:t>Woman</a:t>
            </a:r>
            <a:r>
              <a:rPr lang="en-US" sz="2101" dirty="0"/>
              <a:t>, I do </a:t>
            </a:r>
            <a:r>
              <a:rPr lang="en-US" sz="2101" b="1" u="sng" dirty="0"/>
              <a:t>not</a:t>
            </a:r>
            <a:r>
              <a:rPr lang="en-US" sz="2101" dirty="0"/>
              <a:t> </a:t>
            </a:r>
            <a:r>
              <a:rPr lang="en-US" sz="2101" b="1" dirty="0"/>
              <a:t>know</a:t>
            </a:r>
            <a:r>
              <a:rPr lang="en-US" sz="2101" dirty="0"/>
              <a:t> </a:t>
            </a:r>
            <a:r>
              <a:rPr lang="en-US" sz="2101" b="1" dirty="0"/>
              <a:t>Him</a:t>
            </a:r>
            <a:r>
              <a:rPr lang="en-US" sz="2101" dirty="0"/>
              <a:t>."</a:t>
            </a:r>
            <a:r>
              <a:rPr lang="en-US" sz="2101" b="1" dirty="0"/>
              <a:t>58</a:t>
            </a:r>
            <a:r>
              <a:rPr lang="en-US" sz="2101" dirty="0"/>
              <a:t> A little later, another saw him and said, "You are </a:t>
            </a:r>
            <a:r>
              <a:rPr lang="en-US" sz="2101" i="1" dirty="0"/>
              <a:t>one</a:t>
            </a:r>
            <a:r>
              <a:rPr lang="en-US" sz="2101" dirty="0"/>
              <a:t> of them too!" But </a:t>
            </a:r>
            <a:r>
              <a:rPr lang="en-US" sz="2101" b="1" u="sng" dirty="0"/>
              <a:t>Peter</a:t>
            </a:r>
            <a:r>
              <a:rPr lang="en-US" sz="2101" dirty="0"/>
              <a:t> </a:t>
            </a:r>
            <a:r>
              <a:rPr lang="en-US" sz="2101" b="1" dirty="0"/>
              <a:t>said</a:t>
            </a:r>
            <a:r>
              <a:rPr lang="en-US" sz="2101" dirty="0"/>
              <a:t>, "</a:t>
            </a:r>
            <a:r>
              <a:rPr lang="en-US" sz="2101" b="1" u="sng" dirty="0"/>
              <a:t>Man</a:t>
            </a:r>
            <a:r>
              <a:rPr lang="en-US" sz="2101" dirty="0"/>
              <a:t>, I am not!" </a:t>
            </a:r>
            <a:r>
              <a:rPr lang="en-US" sz="2101" b="1" dirty="0"/>
              <a:t>59</a:t>
            </a:r>
            <a:r>
              <a:rPr lang="en-US" sz="2101" dirty="0"/>
              <a:t> After about an hour had passed, another man </a:t>
            </a:r>
            <a:r>
              <a:rPr lang="en-US" sz="2101" i="1" dirty="0"/>
              <a:t>began</a:t>
            </a:r>
            <a:r>
              <a:rPr lang="en-US" sz="2101" dirty="0"/>
              <a:t> to insist, saying, "Certainly this man also was with Him, for he is a Galilean too." </a:t>
            </a:r>
            <a:r>
              <a:rPr lang="en-US" sz="2101" b="1" dirty="0"/>
              <a:t>60</a:t>
            </a:r>
            <a:r>
              <a:rPr lang="en-US" sz="2101" dirty="0"/>
              <a:t> But Peter said, "Man, I </a:t>
            </a:r>
            <a:r>
              <a:rPr lang="en-US" sz="2101" b="1" dirty="0"/>
              <a:t>do</a:t>
            </a:r>
            <a:r>
              <a:rPr lang="en-US" sz="2101" dirty="0"/>
              <a:t> </a:t>
            </a:r>
            <a:r>
              <a:rPr lang="en-US" sz="2101" b="1" dirty="0"/>
              <a:t>not</a:t>
            </a:r>
            <a:r>
              <a:rPr lang="en-US" sz="2101" dirty="0"/>
              <a:t> </a:t>
            </a:r>
            <a:r>
              <a:rPr lang="en-US" sz="2101" b="1" u="sng" dirty="0"/>
              <a:t>know</a:t>
            </a:r>
            <a:r>
              <a:rPr lang="en-US" sz="2101" dirty="0"/>
              <a:t> what you are </a:t>
            </a:r>
            <a:r>
              <a:rPr lang="en-US" sz="2101" b="1" dirty="0"/>
              <a:t>talking</a:t>
            </a:r>
            <a:r>
              <a:rPr lang="en-US" sz="2101" dirty="0"/>
              <a:t> </a:t>
            </a:r>
            <a:r>
              <a:rPr lang="en-US" sz="2101" b="1" dirty="0"/>
              <a:t>about</a:t>
            </a:r>
            <a:r>
              <a:rPr lang="en-US" sz="2101" dirty="0"/>
              <a:t>." Immediately, while he was still speaking, a </a:t>
            </a:r>
            <a:r>
              <a:rPr lang="en-US" sz="2101" b="1" dirty="0"/>
              <a:t>rooster</a:t>
            </a:r>
            <a:r>
              <a:rPr lang="en-US" sz="2101" dirty="0"/>
              <a:t> </a:t>
            </a:r>
            <a:r>
              <a:rPr lang="en-US" sz="2101" b="1" u="sng" dirty="0"/>
              <a:t>crowed</a:t>
            </a:r>
            <a:r>
              <a:rPr lang="en-US" sz="2101" dirty="0"/>
              <a:t>. </a:t>
            </a:r>
            <a:r>
              <a:rPr lang="en-US" sz="2101" b="1" dirty="0"/>
              <a:t>61</a:t>
            </a:r>
            <a:r>
              <a:rPr lang="en-US" sz="2101" dirty="0"/>
              <a:t>  The </a:t>
            </a:r>
            <a:r>
              <a:rPr lang="en-US" sz="2101" b="1" dirty="0"/>
              <a:t>Lord</a:t>
            </a:r>
            <a:r>
              <a:rPr lang="en-US" sz="2101" dirty="0"/>
              <a:t> </a:t>
            </a:r>
            <a:r>
              <a:rPr lang="en-US" sz="2101" b="1" dirty="0"/>
              <a:t>turned</a:t>
            </a:r>
            <a:r>
              <a:rPr lang="en-US" sz="2101" dirty="0"/>
              <a:t> and </a:t>
            </a:r>
            <a:r>
              <a:rPr lang="en-US" sz="2101" b="1" u="sng" dirty="0"/>
              <a:t>looked</a:t>
            </a:r>
            <a:r>
              <a:rPr lang="en-US" sz="2101" dirty="0"/>
              <a:t> at </a:t>
            </a:r>
            <a:r>
              <a:rPr lang="en-US" sz="2101" b="1" dirty="0"/>
              <a:t>Peter</a:t>
            </a:r>
            <a:r>
              <a:rPr lang="en-US" sz="2101" dirty="0"/>
              <a:t>. And Peter remembered the word of the Lord, how He had told him, </a:t>
            </a:r>
            <a:r>
              <a:rPr lang="en-US" sz="2101" dirty="0">
                <a:solidFill>
                  <a:srgbClr val="FF0000"/>
                </a:solidFill>
              </a:rPr>
              <a:t>" Before a rooster crows today, you will deny Me three times."  </a:t>
            </a:r>
            <a:r>
              <a:rPr lang="en-US" sz="2101" b="1" dirty="0"/>
              <a:t>62</a:t>
            </a:r>
            <a:r>
              <a:rPr lang="en-US" sz="2101" dirty="0"/>
              <a:t> And </a:t>
            </a:r>
            <a:r>
              <a:rPr lang="en-US" sz="2101" b="1" dirty="0"/>
              <a:t>he</a:t>
            </a:r>
            <a:r>
              <a:rPr lang="en-US" sz="2101" dirty="0"/>
              <a:t> went out and </a:t>
            </a:r>
            <a:r>
              <a:rPr lang="en-US" sz="2101" b="1" u="sng" dirty="0"/>
              <a:t>wept</a:t>
            </a:r>
            <a:r>
              <a:rPr lang="en-US" sz="2101" dirty="0"/>
              <a:t> </a:t>
            </a:r>
            <a:r>
              <a:rPr lang="en-US" sz="2101" b="1" dirty="0"/>
              <a:t>bitterly</a:t>
            </a:r>
            <a:r>
              <a:rPr lang="en-US" sz="2101" dirty="0"/>
              <a:t>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10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1" dirty="0"/>
              <a:t>Luke </a:t>
            </a:r>
            <a:r>
              <a:rPr lang="en-US" sz="2101" dirty="0"/>
              <a:t>22:54-62 (NASB) </a:t>
            </a:r>
          </a:p>
        </p:txBody>
      </p:sp>
    </p:spTree>
    <p:extLst>
      <p:ext uri="{BB962C8B-B14F-4D97-AF65-F5344CB8AC3E}">
        <p14:creationId xmlns:p14="http://schemas.microsoft.com/office/powerpoint/2010/main" val="164473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Tell Peter	</a:t>
            </a:r>
            <a:endParaRPr lang="en-US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2108" y="1676400"/>
            <a:ext cx="7488599" cy="44958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dirty="0"/>
              <a:t>2</a:t>
            </a:r>
            <a:r>
              <a:rPr lang="en-US" sz="1800" dirty="0"/>
              <a:t> And very </a:t>
            </a:r>
            <a:r>
              <a:rPr lang="en-US" sz="1800" b="1" dirty="0"/>
              <a:t>early</a:t>
            </a:r>
            <a:r>
              <a:rPr lang="en-US" sz="1800" dirty="0"/>
              <a:t> in the </a:t>
            </a:r>
            <a:r>
              <a:rPr lang="en-US" sz="1800" b="1" u="sng" dirty="0"/>
              <a:t>morning</a:t>
            </a:r>
            <a:r>
              <a:rPr lang="en-US" sz="1800" dirty="0"/>
              <a:t> the </a:t>
            </a:r>
            <a:r>
              <a:rPr lang="en-US" sz="1800" b="1" dirty="0"/>
              <a:t>first</a:t>
            </a:r>
            <a:r>
              <a:rPr lang="en-US" sz="1800" dirty="0"/>
              <a:t> </a:t>
            </a:r>
            <a:r>
              <a:rPr lang="en-US" sz="1800" b="1" i="1" dirty="0"/>
              <a:t>day</a:t>
            </a:r>
            <a:r>
              <a:rPr lang="en-US" sz="1800" dirty="0"/>
              <a:t> of the </a:t>
            </a:r>
            <a:r>
              <a:rPr lang="en-US" sz="1800" b="1" dirty="0"/>
              <a:t>week</a:t>
            </a:r>
            <a:r>
              <a:rPr lang="en-US" sz="1800" dirty="0"/>
              <a:t>, they came unto the </a:t>
            </a:r>
            <a:r>
              <a:rPr lang="en-US" sz="1800" dirty="0" err="1"/>
              <a:t>sepulchre</a:t>
            </a:r>
            <a:r>
              <a:rPr lang="en-US" sz="1800" dirty="0"/>
              <a:t> at the rising of the sun. </a:t>
            </a:r>
            <a:r>
              <a:rPr lang="en-US" sz="1800" b="1" dirty="0"/>
              <a:t>3</a:t>
            </a:r>
            <a:r>
              <a:rPr lang="en-US" sz="1800" dirty="0"/>
              <a:t> And they said among themselves, Who shall roll us away the stone from the door of the </a:t>
            </a:r>
            <a:r>
              <a:rPr lang="en-US" sz="1800" dirty="0" err="1"/>
              <a:t>sepulchre</a:t>
            </a:r>
            <a:r>
              <a:rPr lang="en-US" sz="1800" dirty="0"/>
              <a:t>? </a:t>
            </a:r>
            <a:r>
              <a:rPr lang="en-US" sz="1800" b="1" dirty="0"/>
              <a:t>4</a:t>
            </a:r>
            <a:r>
              <a:rPr lang="en-US" sz="1800" dirty="0"/>
              <a:t> And when they looked, they saw that the stone was rolled away: for it was very great. </a:t>
            </a:r>
            <a:r>
              <a:rPr lang="en-US" sz="1800" b="1" dirty="0"/>
              <a:t>5</a:t>
            </a:r>
            <a:r>
              <a:rPr lang="en-US" sz="1800" dirty="0"/>
              <a:t> And </a:t>
            </a:r>
            <a:r>
              <a:rPr lang="en-US" sz="1800" b="1" dirty="0"/>
              <a:t>entering</a:t>
            </a:r>
            <a:r>
              <a:rPr lang="en-US" sz="1800" dirty="0"/>
              <a:t> into the </a:t>
            </a:r>
            <a:r>
              <a:rPr lang="en-US" sz="1800" b="1" u="sng" dirty="0" err="1"/>
              <a:t>sepulchre</a:t>
            </a:r>
            <a:r>
              <a:rPr lang="en-US" sz="1800" dirty="0"/>
              <a:t>, they saw a </a:t>
            </a:r>
            <a:r>
              <a:rPr lang="en-US" sz="1800" b="1" dirty="0"/>
              <a:t>young</a:t>
            </a:r>
            <a:r>
              <a:rPr lang="en-US" sz="1800" dirty="0"/>
              <a:t> </a:t>
            </a:r>
            <a:r>
              <a:rPr lang="en-US" sz="1800" b="1" dirty="0"/>
              <a:t>man</a:t>
            </a:r>
            <a:r>
              <a:rPr lang="en-US" sz="1800" dirty="0"/>
              <a:t> sitting on the </a:t>
            </a:r>
            <a:r>
              <a:rPr lang="en-US" sz="1800" b="1" dirty="0"/>
              <a:t>right</a:t>
            </a:r>
            <a:r>
              <a:rPr lang="en-US" sz="1800" dirty="0"/>
              <a:t> </a:t>
            </a:r>
            <a:r>
              <a:rPr lang="en-US" sz="1800" b="1" dirty="0"/>
              <a:t>side</a:t>
            </a:r>
            <a:r>
              <a:rPr lang="en-US" sz="1800" dirty="0"/>
              <a:t>, clothed in a long white garment; and they were affrighted. </a:t>
            </a:r>
            <a:r>
              <a:rPr lang="en-US" sz="1800" b="1" dirty="0"/>
              <a:t>6</a:t>
            </a:r>
            <a:r>
              <a:rPr lang="en-US" sz="1800" dirty="0"/>
              <a:t> And he </a:t>
            </a:r>
            <a:r>
              <a:rPr lang="en-US" sz="1800" dirty="0" err="1"/>
              <a:t>saith</a:t>
            </a:r>
            <a:r>
              <a:rPr lang="en-US" sz="1800" dirty="0"/>
              <a:t> unto them, Be not affrighted: Ye seek </a:t>
            </a:r>
            <a:r>
              <a:rPr lang="en-US" sz="1800" b="1" u="sng" dirty="0"/>
              <a:t>Jesus</a:t>
            </a:r>
            <a:r>
              <a:rPr lang="en-US" sz="1800" dirty="0"/>
              <a:t> of Nazareth, which was </a:t>
            </a:r>
            <a:r>
              <a:rPr lang="en-US" sz="1800" b="1" dirty="0"/>
              <a:t>crucified</a:t>
            </a:r>
            <a:r>
              <a:rPr lang="en-US" sz="1800" dirty="0"/>
              <a:t>: he is risen; he is not here: behold the place where they laid him. </a:t>
            </a:r>
            <a:r>
              <a:rPr lang="en-US" sz="1800" b="1" dirty="0" smtClean="0"/>
              <a:t>7</a:t>
            </a:r>
            <a:r>
              <a:rPr lang="en-US" sz="1800" dirty="0"/>
              <a:t> But go your way, </a:t>
            </a:r>
            <a:r>
              <a:rPr lang="en-US" sz="1800" b="1" dirty="0"/>
              <a:t>tell</a:t>
            </a:r>
            <a:r>
              <a:rPr lang="en-US" sz="1800" dirty="0"/>
              <a:t> his </a:t>
            </a:r>
            <a:r>
              <a:rPr lang="en-US" sz="1800" b="1" u="sng" dirty="0"/>
              <a:t>disciples</a:t>
            </a:r>
            <a:r>
              <a:rPr lang="en-US" sz="1800" dirty="0"/>
              <a:t> and </a:t>
            </a:r>
            <a:r>
              <a:rPr lang="en-US" sz="1800" b="1" dirty="0"/>
              <a:t>Peter</a:t>
            </a:r>
            <a:r>
              <a:rPr lang="en-US" sz="1800" dirty="0"/>
              <a:t> that he </a:t>
            </a:r>
            <a:r>
              <a:rPr lang="en-US" sz="1800" dirty="0" err="1"/>
              <a:t>goeth</a:t>
            </a:r>
            <a:r>
              <a:rPr lang="en-US" sz="1800" dirty="0"/>
              <a:t> before you into Galilee: there shall ye see him, as he said unto you. </a:t>
            </a:r>
            <a:r>
              <a:rPr lang="en-US" sz="1800" b="1" dirty="0"/>
              <a:t>8</a:t>
            </a:r>
            <a:r>
              <a:rPr lang="en-US" sz="1800" dirty="0"/>
              <a:t> And they went out quickly, and fled from the </a:t>
            </a:r>
            <a:r>
              <a:rPr lang="en-US" sz="1800" dirty="0" err="1"/>
              <a:t>sepulchre</a:t>
            </a:r>
            <a:r>
              <a:rPr lang="en-US" sz="1800" dirty="0"/>
              <a:t>; for they trembled and were amazed: neither said they any thing to any </a:t>
            </a:r>
            <a:r>
              <a:rPr lang="en-US" sz="1800" i="1" dirty="0"/>
              <a:t>man</a:t>
            </a:r>
            <a:r>
              <a:rPr lang="en-US" sz="1800" dirty="0"/>
              <a:t>; for they were afraid. </a:t>
            </a:r>
            <a:endParaRPr lang="en-US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Mark 16:2-8 (KJV</a:t>
            </a:r>
            <a:r>
              <a:rPr lang="en-US" sz="1800" dirty="0" smtClean="0"/>
              <a:t>)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83461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the Resurrection</a:t>
            </a:r>
            <a:endParaRPr lang="en-US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2108" y="1676400"/>
            <a:ext cx="7545764" cy="464819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1" b="1" dirty="0"/>
              <a:t>12</a:t>
            </a:r>
            <a:r>
              <a:rPr lang="en-US" sz="2101" dirty="0"/>
              <a:t> Jesus said to them, </a:t>
            </a:r>
            <a:r>
              <a:rPr lang="en-US" sz="2101" dirty="0">
                <a:solidFill>
                  <a:srgbClr val="FF0000"/>
                </a:solidFill>
              </a:rPr>
              <a:t>"Come </a:t>
            </a:r>
            <a:r>
              <a:rPr lang="en-US" sz="2101" i="1" dirty="0">
                <a:solidFill>
                  <a:srgbClr val="FF0000"/>
                </a:solidFill>
              </a:rPr>
              <a:t>and</a:t>
            </a:r>
            <a:r>
              <a:rPr lang="en-US" sz="2101" dirty="0">
                <a:solidFill>
                  <a:srgbClr val="FF0000"/>
                </a:solidFill>
              </a:rPr>
              <a:t> have breakfast." </a:t>
            </a:r>
            <a:r>
              <a:rPr lang="en-US" sz="2101" dirty="0"/>
              <a:t>None of the disciples ventured to question Him, "Who are You?" knowing that it was the Lord. </a:t>
            </a:r>
            <a:r>
              <a:rPr lang="en-US" sz="2101" b="1" dirty="0"/>
              <a:t>13</a:t>
            </a:r>
            <a:r>
              <a:rPr lang="en-US" sz="2101" dirty="0"/>
              <a:t> Jesus came and took the bread and gave </a:t>
            </a:r>
            <a:r>
              <a:rPr lang="en-US" sz="2101" i="1" dirty="0"/>
              <a:t>it</a:t>
            </a:r>
            <a:r>
              <a:rPr lang="en-US" sz="2101" dirty="0"/>
              <a:t> to them, and the fish likewise. </a:t>
            </a:r>
            <a:r>
              <a:rPr lang="en-US" sz="2101" b="1" dirty="0"/>
              <a:t>14</a:t>
            </a:r>
            <a:r>
              <a:rPr lang="en-US" sz="2101" dirty="0"/>
              <a:t> This is now the </a:t>
            </a:r>
            <a:r>
              <a:rPr lang="en-US" sz="2101" b="1" u="sng" dirty="0"/>
              <a:t>third</a:t>
            </a:r>
            <a:r>
              <a:rPr lang="en-US" sz="2101" dirty="0"/>
              <a:t> </a:t>
            </a:r>
            <a:r>
              <a:rPr lang="en-US" sz="2101" b="1" dirty="0"/>
              <a:t>time</a:t>
            </a:r>
            <a:r>
              <a:rPr lang="en-US" sz="2101" dirty="0"/>
              <a:t> that </a:t>
            </a:r>
            <a:r>
              <a:rPr lang="en-US" sz="2101" b="1" dirty="0"/>
              <a:t>Jesus</a:t>
            </a:r>
            <a:r>
              <a:rPr lang="en-US" sz="2101" dirty="0"/>
              <a:t> was </a:t>
            </a:r>
            <a:r>
              <a:rPr lang="en-US" sz="2101" b="1" dirty="0"/>
              <a:t>manifested</a:t>
            </a:r>
            <a:r>
              <a:rPr lang="en-US" sz="2101" dirty="0"/>
              <a:t> to the </a:t>
            </a:r>
            <a:r>
              <a:rPr lang="en-US" sz="2101" b="1" u="sng" dirty="0"/>
              <a:t>disciples</a:t>
            </a:r>
            <a:r>
              <a:rPr lang="en-US" sz="2101" dirty="0"/>
              <a:t>, after He was </a:t>
            </a:r>
            <a:r>
              <a:rPr lang="en-US" sz="2101" b="1" dirty="0"/>
              <a:t>raised</a:t>
            </a:r>
            <a:r>
              <a:rPr lang="en-US" sz="2101" dirty="0"/>
              <a:t> from the </a:t>
            </a:r>
            <a:r>
              <a:rPr lang="en-US" sz="2101" b="1" dirty="0"/>
              <a:t>dead</a:t>
            </a:r>
            <a:r>
              <a:rPr lang="en-US" sz="2101" dirty="0"/>
              <a:t>. </a:t>
            </a:r>
            <a:endParaRPr lang="en-US" sz="2101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26" b="1" dirty="0"/>
              <a:t>Peter’s Restoration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1" b="1" dirty="0"/>
              <a:t>15</a:t>
            </a:r>
            <a:r>
              <a:rPr lang="en-US" sz="2101" dirty="0"/>
              <a:t> So when they had finished breakfast, Jesus *said to Simon Peter, </a:t>
            </a:r>
            <a:r>
              <a:rPr lang="en-US" sz="2101" dirty="0">
                <a:solidFill>
                  <a:srgbClr val="FF0000"/>
                </a:solidFill>
              </a:rPr>
              <a:t>"Simon, </a:t>
            </a:r>
            <a:r>
              <a:rPr lang="en-US" sz="2101" i="1" dirty="0">
                <a:solidFill>
                  <a:srgbClr val="FF0000"/>
                </a:solidFill>
              </a:rPr>
              <a:t>son</a:t>
            </a:r>
            <a:r>
              <a:rPr lang="en-US" sz="2101" dirty="0">
                <a:solidFill>
                  <a:srgbClr val="FF0000"/>
                </a:solidFill>
              </a:rPr>
              <a:t> of John, </a:t>
            </a:r>
            <a:r>
              <a:rPr lang="en-US" sz="2101" b="1" dirty="0">
                <a:solidFill>
                  <a:srgbClr val="FF0000"/>
                </a:solidFill>
              </a:rPr>
              <a:t>do</a:t>
            </a:r>
            <a:r>
              <a:rPr lang="en-US" sz="2101" dirty="0">
                <a:solidFill>
                  <a:srgbClr val="FF0000"/>
                </a:solidFill>
              </a:rPr>
              <a:t> you </a:t>
            </a:r>
            <a:r>
              <a:rPr lang="en-US" sz="2101" b="1" u="sng" dirty="0">
                <a:solidFill>
                  <a:srgbClr val="FF0000"/>
                </a:solidFill>
              </a:rPr>
              <a:t>love</a:t>
            </a:r>
            <a:r>
              <a:rPr lang="en-US" sz="2101" dirty="0">
                <a:solidFill>
                  <a:srgbClr val="FF0000"/>
                </a:solidFill>
              </a:rPr>
              <a:t> </a:t>
            </a:r>
            <a:r>
              <a:rPr lang="en-US" sz="2101" b="1" dirty="0">
                <a:solidFill>
                  <a:srgbClr val="FF0000"/>
                </a:solidFill>
              </a:rPr>
              <a:t>Me</a:t>
            </a:r>
            <a:r>
              <a:rPr lang="en-US" sz="2101" dirty="0">
                <a:solidFill>
                  <a:srgbClr val="FF0000"/>
                </a:solidFill>
              </a:rPr>
              <a:t> more than these?" </a:t>
            </a:r>
            <a:r>
              <a:rPr lang="en-US" sz="2101" dirty="0"/>
              <a:t>He *said to Him, "Yes, Lord; You know that I love You." He *said to him, </a:t>
            </a:r>
            <a:r>
              <a:rPr lang="en-US" sz="2101" dirty="0">
                <a:solidFill>
                  <a:srgbClr val="FF0000"/>
                </a:solidFill>
              </a:rPr>
              <a:t>"Tend My </a:t>
            </a:r>
            <a:r>
              <a:rPr lang="en-US" sz="2101" b="1" u="sng" dirty="0">
                <a:solidFill>
                  <a:srgbClr val="FF0000"/>
                </a:solidFill>
              </a:rPr>
              <a:t>lambs</a:t>
            </a:r>
            <a:r>
              <a:rPr lang="en-US" sz="2101" dirty="0">
                <a:solidFill>
                  <a:srgbClr val="FF0000"/>
                </a:solidFill>
              </a:rPr>
              <a:t>." </a:t>
            </a:r>
            <a:r>
              <a:rPr lang="en-US" sz="2101" b="1" dirty="0"/>
              <a:t>16</a:t>
            </a:r>
            <a:r>
              <a:rPr lang="en-US" sz="2101" dirty="0"/>
              <a:t> He *said to him again a second time, </a:t>
            </a:r>
            <a:r>
              <a:rPr lang="en-US" sz="2101" dirty="0">
                <a:solidFill>
                  <a:srgbClr val="FF0000"/>
                </a:solidFill>
              </a:rPr>
              <a:t>"Simon, </a:t>
            </a:r>
            <a:r>
              <a:rPr lang="en-US" sz="2101" i="1" dirty="0">
                <a:solidFill>
                  <a:srgbClr val="FF0000"/>
                </a:solidFill>
              </a:rPr>
              <a:t>son</a:t>
            </a:r>
            <a:r>
              <a:rPr lang="en-US" sz="2101" dirty="0">
                <a:solidFill>
                  <a:srgbClr val="FF0000"/>
                </a:solidFill>
              </a:rPr>
              <a:t> of John, </a:t>
            </a:r>
            <a:r>
              <a:rPr lang="en-US" sz="2101" b="1" dirty="0">
                <a:solidFill>
                  <a:srgbClr val="FF0000"/>
                </a:solidFill>
              </a:rPr>
              <a:t>do</a:t>
            </a:r>
            <a:r>
              <a:rPr lang="en-US" sz="2101" dirty="0">
                <a:solidFill>
                  <a:srgbClr val="FF0000"/>
                </a:solidFill>
              </a:rPr>
              <a:t> you </a:t>
            </a:r>
            <a:r>
              <a:rPr lang="en-US" sz="2101" b="1" u="sng" dirty="0">
                <a:solidFill>
                  <a:srgbClr val="FF0000"/>
                </a:solidFill>
              </a:rPr>
              <a:t>love</a:t>
            </a:r>
            <a:r>
              <a:rPr lang="en-US" sz="2101" dirty="0">
                <a:solidFill>
                  <a:srgbClr val="FF0000"/>
                </a:solidFill>
              </a:rPr>
              <a:t> </a:t>
            </a:r>
            <a:r>
              <a:rPr lang="en-US" sz="2101" b="1" dirty="0">
                <a:solidFill>
                  <a:srgbClr val="FF0000"/>
                </a:solidFill>
              </a:rPr>
              <a:t>Me</a:t>
            </a:r>
            <a:r>
              <a:rPr lang="en-US" sz="2101" dirty="0">
                <a:solidFill>
                  <a:srgbClr val="FF0000"/>
                </a:solidFill>
              </a:rPr>
              <a:t>?"</a:t>
            </a:r>
            <a:r>
              <a:rPr lang="en-US" sz="2101" dirty="0"/>
              <a:t> He *said to Him, "Yes, Lord; You know that I love You." He *said to him</a:t>
            </a:r>
            <a:r>
              <a:rPr lang="en-US" sz="2101" dirty="0">
                <a:solidFill>
                  <a:srgbClr val="FF0000"/>
                </a:solidFill>
              </a:rPr>
              <a:t>, " Shepherd My </a:t>
            </a:r>
            <a:r>
              <a:rPr lang="en-US" sz="2101" b="1" u="sng" dirty="0">
                <a:solidFill>
                  <a:srgbClr val="FF0000"/>
                </a:solidFill>
              </a:rPr>
              <a:t>sheep</a:t>
            </a:r>
            <a:r>
              <a:rPr lang="en-US" sz="2101" dirty="0">
                <a:solidFill>
                  <a:srgbClr val="FF0000"/>
                </a:solidFill>
              </a:rPr>
              <a:t>." </a:t>
            </a:r>
            <a:r>
              <a:rPr lang="en-US" sz="2101" b="1" dirty="0"/>
              <a:t>17</a:t>
            </a:r>
            <a:r>
              <a:rPr lang="en-US" sz="2101" dirty="0"/>
              <a:t> He *said to him the third time, </a:t>
            </a:r>
            <a:r>
              <a:rPr lang="en-US" sz="2101" dirty="0">
                <a:solidFill>
                  <a:srgbClr val="FF0000"/>
                </a:solidFill>
              </a:rPr>
              <a:t>"Simon, </a:t>
            </a:r>
            <a:r>
              <a:rPr lang="en-US" sz="2101" i="1" dirty="0">
                <a:solidFill>
                  <a:srgbClr val="FF0000"/>
                </a:solidFill>
              </a:rPr>
              <a:t>son</a:t>
            </a:r>
            <a:r>
              <a:rPr lang="en-US" sz="2101" dirty="0">
                <a:solidFill>
                  <a:srgbClr val="FF0000"/>
                </a:solidFill>
              </a:rPr>
              <a:t> of John, </a:t>
            </a:r>
            <a:r>
              <a:rPr lang="en-US" sz="2101" b="1" dirty="0">
                <a:solidFill>
                  <a:srgbClr val="FF0000"/>
                </a:solidFill>
              </a:rPr>
              <a:t>do</a:t>
            </a:r>
            <a:r>
              <a:rPr lang="en-US" sz="2101" dirty="0">
                <a:solidFill>
                  <a:srgbClr val="FF0000"/>
                </a:solidFill>
              </a:rPr>
              <a:t> you </a:t>
            </a:r>
            <a:r>
              <a:rPr lang="en-US" sz="2101" b="1" dirty="0">
                <a:solidFill>
                  <a:srgbClr val="FF0000"/>
                </a:solidFill>
              </a:rPr>
              <a:t>love</a:t>
            </a:r>
            <a:r>
              <a:rPr lang="en-US" sz="2101" dirty="0">
                <a:solidFill>
                  <a:srgbClr val="FF0000"/>
                </a:solidFill>
              </a:rPr>
              <a:t> </a:t>
            </a:r>
            <a:r>
              <a:rPr lang="en-US" sz="2101" b="1" dirty="0">
                <a:solidFill>
                  <a:srgbClr val="FF0000"/>
                </a:solidFill>
              </a:rPr>
              <a:t>Me</a:t>
            </a:r>
            <a:r>
              <a:rPr lang="en-US" sz="2101" dirty="0">
                <a:solidFill>
                  <a:srgbClr val="FF0000"/>
                </a:solidFill>
              </a:rPr>
              <a:t>?" </a:t>
            </a:r>
            <a:r>
              <a:rPr lang="en-US" sz="2101" dirty="0"/>
              <a:t>Peter was grieved because He said to him the third time, "Do you love Me?" And he said to Him, "Lord, You know all things; You know that I love You." Jesus *said to him, </a:t>
            </a:r>
            <a:r>
              <a:rPr lang="en-US" sz="2101" dirty="0">
                <a:solidFill>
                  <a:srgbClr val="FF0000"/>
                </a:solidFill>
              </a:rPr>
              <a:t>" </a:t>
            </a:r>
            <a:r>
              <a:rPr lang="en-US" sz="2101" b="1" dirty="0">
                <a:solidFill>
                  <a:srgbClr val="FF0000"/>
                </a:solidFill>
              </a:rPr>
              <a:t>Tend</a:t>
            </a:r>
            <a:r>
              <a:rPr lang="en-US" sz="2101" dirty="0">
                <a:solidFill>
                  <a:srgbClr val="FF0000"/>
                </a:solidFill>
              </a:rPr>
              <a:t> My </a:t>
            </a:r>
            <a:r>
              <a:rPr lang="en-US" sz="2101" b="1" u="sng" dirty="0">
                <a:solidFill>
                  <a:srgbClr val="FF0000"/>
                </a:solidFill>
              </a:rPr>
              <a:t>sheep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101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1" dirty="0"/>
              <a:t>John 21:12-17 (NASB</a:t>
            </a:r>
            <a:r>
              <a:rPr lang="en-US" sz="2101" dirty="0"/>
              <a:t>)</a:t>
            </a:r>
            <a:endParaRPr lang="en-US" sz="2101" dirty="0"/>
          </a:p>
        </p:txBody>
      </p:sp>
    </p:spTree>
    <p:extLst>
      <p:ext uri="{BB962C8B-B14F-4D97-AF65-F5344CB8AC3E}">
        <p14:creationId xmlns:p14="http://schemas.microsoft.com/office/powerpoint/2010/main" val="1295905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3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Lord Will Perfect That Which Concerns You</a:t>
            </a:r>
            <a:endParaRPr lang="en-US" sz="1800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2108" y="1905001"/>
            <a:ext cx="7545764" cy="38677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101" b="1" dirty="0"/>
              <a:t>6</a:t>
            </a:r>
            <a:r>
              <a:rPr lang="en-US" sz="2101" dirty="0"/>
              <a:t> Though the </a:t>
            </a:r>
            <a:r>
              <a:rPr lang="en-US" sz="2101" b="1" cap="small" dirty="0"/>
              <a:t>Lord</a:t>
            </a:r>
            <a:r>
              <a:rPr lang="en-US" sz="2101" dirty="0"/>
              <a:t> </a:t>
            </a:r>
            <a:r>
              <a:rPr lang="en-US" sz="2101" i="1" dirty="0"/>
              <a:t>be</a:t>
            </a:r>
            <a:r>
              <a:rPr lang="en-US" sz="2101" dirty="0"/>
              <a:t> </a:t>
            </a:r>
            <a:r>
              <a:rPr lang="en-US" sz="2101" b="1" u="sng" dirty="0"/>
              <a:t>high</a:t>
            </a:r>
            <a:r>
              <a:rPr lang="en-US" sz="2101" dirty="0"/>
              <a:t>, yet hath he </a:t>
            </a:r>
            <a:r>
              <a:rPr lang="en-US" sz="2101" b="1" dirty="0"/>
              <a:t>respect</a:t>
            </a:r>
            <a:r>
              <a:rPr lang="en-US" sz="2101" dirty="0"/>
              <a:t> unto the </a:t>
            </a:r>
            <a:r>
              <a:rPr lang="en-US" sz="2101" b="1" dirty="0"/>
              <a:t>lowly</a:t>
            </a:r>
            <a:r>
              <a:rPr lang="en-US" sz="2101" dirty="0"/>
              <a:t>: but the proud he </a:t>
            </a:r>
            <a:r>
              <a:rPr lang="en-US" sz="2101" dirty="0" err="1"/>
              <a:t>knoweth</a:t>
            </a:r>
            <a:r>
              <a:rPr lang="en-US" sz="2101" dirty="0"/>
              <a:t> afar off. </a:t>
            </a:r>
            <a:r>
              <a:rPr lang="en-US" sz="2101" b="1" dirty="0"/>
              <a:t>7</a:t>
            </a:r>
            <a:r>
              <a:rPr lang="en-US" sz="2101" dirty="0"/>
              <a:t> Though I walk in the midst of trouble, thou wilt revive me: thou shalt stretch forth thine hand against the wrath of mine enemies, and thy right hand shall save me. </a:t>
            </a:r>
            <a:endParaRPr lang="en-US" sz="210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101" b="1" dirty="0"/>
              <a:t>8</a:t>
            </a:r>
            <a:r>
              <a:rPr lang="en-US" sz="2101" dirty="0"/>
              <a:t> The </a:t>
            </a:r>
            <a:r>
              <a:rPr lang="en-US" sz="2101" cap="small" dirty="0"/>
              <a:t>Lord</a:t>
            </a:r>
            <a:r>
              <a:rPr lang="en-US" sz="2101" dirty="0"/>
              <a:t> will </a:t>
            </a:r>
            <a:r>
              <a:rPr lang="en-US" sz="2101" b="1" u="sng" dirty="0"/>
              <a:t>perfect</a:t>
            </a:r>
            <a:r>
              <a:rPr lang="en-US" sz="2101" dirty="0"/>
              <a:t> </a:t>
            </a:r>
            <a:r>
              <a:rPr lang="en-US" sz="2101" i="1" dirty="0"/>
              <a:t>that which</a:t>
            </a:r>
            <a:r>
              <a:rPr lang="en-US" sz="2101" dirty="0"/>
              <a:t> </a:t>
            </a:r>
            <a:r>
              <a:rPr lang="en-US" sz="2101" b="1" dirty="0" err="1"/>
              <a:t>concerneth</a:t>
            </a:r>
            <a:r>
              <a:rPr lang="en-US" sz="2101" dirty="0"/>
              <a:t> me: thy mercy, O </a:t>
            </a:r>
            <a:r>
              <a:rPr lang="en-US" sz="2101" cap="small" dirty="0"/>
              <a:t>Lord</a:t>
            </a:r>
            <a:r>
              <a:rPr lang="en-US" sz="2101" dirty="0"/>
              <a:t>, </a:t>
            </a:r>
            <a:r>
              <a:rPr lang="en-US" sz="2101" i="1" dirty="0" err="1"/>
              <a:t>endureth</a:t>
            </a:r>
            <a:r>
              <a:rPr lang="en-US" sz="2101" dirty="0"/>
              <a:t> for ever: </a:t>
            </a:r>
            <a:r>
              <a:rPr lang="en-US" sz="2101" b="1" dirty="0"/>
              <a:t>forsake</a:t>
            </a:r>
            <a:r>
              <a:rPr lang="en-US" sz="2101" dirty="0"/>
              <a:t> not the </a:t>
            </a:r>
            <a:r>
              <a:rPr lang="en-US" sz="2101" b="1" dirty="0"/>
              <a:t>works</a:t>
            </a:r>
            <a:r>
              <a:rPr lang="en-US" sz="2101" dirty="0"/>
              <a:t> of thine own </a:t>
            </a:r>
            <a:r>
              <a:rPr lang="en-US" sz="2101" b="1" u="sng" dirty="0"/>
              <a:t>hands</a:t>
            </a:r>
            <a:r>
              <a:rPr lang="en-US" sz="2101" dirty="0"/>
              <a:t>. </a:t>
            </a:r>
            <a:endParaRPr lang="en-US" sz="210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10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101" dirty="0"/>
              <a:t>Psalms </a:t>
            </a:r>
            <a:r>
              <a:rPr lang="en-US" sz="2101" dirty="0"/>
              <a:t>138:6-8 </a:t>
            </a:r>
            <a:r>
              <a:rPr lang="en-US" sz="2101" dirty="0"/>
              <a:t>(KJV)</a:t>
            </a:r>
            <a:r>
              <a:rPr lang="en-US" sz="2101" b="1" dirty="0"/>
              <a:t> </a:t>
            </a:r>
            <a:endParaRPr lang="en-US" sz="2101" dirty="0"/>
          </a:p>
        </p:txBody>
      </p:sp>
    </p:spTree>
    <p:extLst>
      <p:ext uri="{BB962C8B-B14F-4D97-AF65-F5344CB8AC3E}">
        <p14:creationId xmlns:p14="http://schemas.microsoft.com/office/powerpoint/2010/main" val="2874914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Gifts and Callings</a:t>
            </a:r>
            <a:endParaRPr lang="en-US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2108" y="1905001"/>
            <a:ext cx="7545764" cy="38677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1" b="1" dirty="0"/>
              <a:t>29</a:t>
            </a:r>
            <a:r>
              <a:rPr lang="en-US" sz="2701" dirty="0"/>
              <a:t> For God's </a:t>
            </a:r>
            <a:r>
              <a:rPr lang="en-US" sz="2701" b="1" dirty="0"/>
              <a:t>gifts</a:t>
            </a:r>
            <a:r>
              <a:rPr lang="en-US" sz="2701" dirty="0"/>
              <a:t> and His </a:t>
            </a:r>
            <a:r>
              <a:rPr lang="en-US" sz="2701" b="1" dirty="0"/>
              <a:t>call</a:t>
            </a:r>
            <a:r>
              <a:rPr lang="en-US" sz="2701" dirty="0"/>
              <a:t> are </a:t>
            </a:r>
            <a:r>
              <a:rPr lang="en-US" sz="2701" b="1" u="sng" dirty="0"/>
              <a:t>irrevocable</a:t>
            </a:r>
            <a:r>
              <a:rPr lang="en-US" sz="2701" dirty="0"/>
              <a:t>. [He never withdraws them when once they are given, and He does not change His mind about those to whom He gives His grace or to whom He sends His call.]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0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1" dirty="0"/>
              <a:t>Romans </a:t>
            </a:r>
            <a:r>
              <a:rPr lang="en-US" sz="2701" dirty="0"/>
              <a:t>11:29 (AMP) </a:t>
            </a:r>
          </a:p>
        </p:txBody>
      </p:sp>
    </p:spTree>
    <p:extLst>
      <p:ext uri="{BB962C8B-B14F-4D97-AF65-F5344CB8AC3E}">
        <p14:creationId xmlns:p14="http://schemas.microsoft.com/office/powerpoint/2010/main" val="669426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Expected End</a:t>
            </a:r>
            <a:endParaRPr lang="en-US" i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2108" y="1676400"/>
            <a:ext cx="7545764" cy="45720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701" b="1" dirty="0"/>
              <a:t>11</a:t>
            </a:r>
            <a:r>
              <a:rPr lang="en-US" sz="2701" dirty="0"/>
              <a:t> For I know the </a:t>
            </a:r>
            <a:r>
              <a:rPr lang="en-US" sz="2701" b="1" dirty="0"/>
              <a:t>thoughts</a:t>
            </a:r>
            <a:r>
              <a:rPr lang="en-US" sz="2701" dirty="0"/>
              <a:t> that I </a:t>
            </a:r>
            <a:r>
              <a:rPr lang="en-US" sz="2701" b="1" u="sng" dirty="0"/>
              <a:t>think</a:t>
            </a:r>
            <a:r>
              <a:rPr lang="en-US" sz="2701" dirty="0"/>
              <a:t> toward </a:t>
            </a:r>
            <a:r>
              <a:rPr lang="en-US" sz="2701" b="1" dirty="0"/>
              <a:t>you</a:t>
            </a:r>
            <a:r>
              <a:rPr lang="en-US" sz="2701" dirty="0"/>
              <a:t>, </a:t>
            </a:r>
            <a:r>
              <a:rPr lang="en-US" sz="2701" dirty="0" err="1"/>
              <a:t>saith</a:t>
            </a:r>
            <a:r>
              <a:rPr lang="en-US" sz="2701" dirty="0"/>
              <a:t> the </a:t>
            </a:r>
            <a:r>
              <a:rPr lang="en-US" sz="2701" cap="small" dirty="0"/>
              <a:t>Lord</a:t>
            </a:r>
            <a:r>
              <a:rPr lang="en-US" sz="2701" dirty="0"/>
              <a:t>, thoughts of peace, and not of evil, to give you an </a:t>
            </a:r>
            <a:r>
              <a:rPr lang="en-US" sz="2701" b="1" u="sng" dirty="0"/>
              <a:t>expected</a:t>
            </a:r>
            <a:r>
              <a:rPr lang="en-US" sz="2701" dirty="0"/>
              <a:t> </a:t>
            </a:r>
            <a:r>
              <a:rPr lang="en-US" sz="2701" b="1" dirty="0"/>
              <a:t>end</a:t>
            </a:r>
            <a:r>
              <a:rPr lang="en-US" sz="2701" dirty="0"/>
              <a:t>. </a:t>
            </a:r>
            <a:r>
              <a:rPr lang="en-US" sz="2701" b="1" dirty="0"/>
              <a:t>12</a:t>
            </a:r>
            <a:r>
              <a:rPr lang="en-US" sz="2701" dirty="0"/>
              <a:t> Then shall ye call upon me, and ye shall go and pray unto me, and I will hearken unto you. </a:t>
            </a:r>
            <a:r>
              <a:rPr lang="en-US" sz="2701" b="1" dirty="0"/>
              <a:t>13</a:t>
            </a:r>
            <a:r>
              <a:rPr lang="en-US" sz="2701" dirty="0"/>
              <a:t> And ye shall seek me, and find </a:t>
            </a:r>
            <a:r>
              <a:rPr lang="en-US" sz="2701" i="1" dirty="0"/>
              <a:t>me</a:t>
            </a:r>
            <a:r>
              <a:rPr lang="en-US" sz="2701" dirty="0"/>
              <a:t>, when ye shall search for me with all your heart. </a:t>
            </a:r>
            <a:endParaRPr lang="en-US" sz="270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70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701" dirty="0" err="1"/>
              <a:t>Jer</a:t>
            </a:r>
            <a:r>
              <a:rPr lang="en-US" sz="2701" dirty="0"/>
              <a:t> </a:t>
            </a:r>
            <a:r>
              <a:rPr lang="en-US" sz="2701" dirty="0"/>
              <a:t>29:11-13 (KJV)</a:t>
            </a:r>
            <a:r>
              <a:rPr lang="en-US" sz="2701" b="1" dirty="0"/>
              <a:t> </a:t>
            </a:r>
            <a:endParaRPr lang="en-US" sz="2701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701" b="1" dirty="0"/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701" b="1" dirty="0"/>
              <a:t>25</a:t>
            </a:r>
            <a:r>
              <a:rPr lang="en-US" sz="2701" dirty="0"/>
              <a:t> Therefore He is able also to save forever those who draw near to God through Him, since He </a:t>
            </a:r>
            <a:r>
              <a:rPr lang="en-US" sz="2701" b="1" dirty="0"/>
              <a:t>always</a:t>
            </a:r>
            <a:r>
              <a:rPr lang="en-US" sz="2701" dirty="0"/>
              <a:t> </a:t>
            </a:r>
            <a:r>
              <a:rPr lang="en-US" sz="2701" b="1" dirty="0"/>
              <a:t>lives</a:t>
            </a:r>
            <a:r>
              <a:rPr lang="en-US" sz="2701" dirty="0"/>
              <a:t> to make </a:t>
            </a:r>
            <a:r>
              <a:rPr lang="en-US" sz="2701" b="1" u="sng" dirty="0"/>
              <a:t>intercession</a:t>
            </a:r>
            <a:r>
              <a:rPr lang="en-US" sz="2701" dirty="0"/>
              <a:t> for </a:t>
            </a:r>
            <a:r>
              <a:rPr lang="en-US" sz="2701" b="1" dirty="0"/>
              <a:t>them</a:t>
            </a:r>
            <a:r>
              <a:rPr lang="en-US" sz="2701" dirty="0"/>
              <a:t>. </a:t>
            </a:r>
            <a:endParaRPr lang="en-US" sz="270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70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701" dirty="0" err="1"/>
              <a:t>Heb</a:t>
            </a:r>
            <a:r>
              <a:rPr lang="en-US" sz="2701" dirty="0"/>
              <a:t> 7:25 (NASB</a:t>
            </a:r>
            <a:r>
              <a:rPr lang="en-US" sz="2701" dirty="0"/>
              <a:t>)</a:t>
            </a:r>
            <a:endParaRPr lang="en-US" sz="2701" dirty="0"/>
          </a:p>
        </p:txBody>
      </p:sp>
    </p:spTree>
    <p:extLst>
      <p:ext uri="{BB962C8B-B14F-4D97-AF65-F5344CB8AC3E}">
        <p14:creationId xmlns:p14="http://schemas.microsoft.com/office/powerpoint/2010/main" val="4265692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That concludes today’s message.  May God Bless You and keep you.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Apostle Dan &amp; Pastor Debbie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46043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66FA3CE-A218-4400-AA51-F51C6E85D0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Watercolor presentation (widescreen)</Template>
  <TotalTime>0</TotalTime>
  <Words>70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Palatino Linotype</vt:lpstr>
      <vt:lpstr>Watercolor_16x9</vt:lpstr>
      <vt:lpstr>The Man in the Mirror Faith that Holds</vt:lpstr>
      <vt:lpstr>The Man in the Mirror Faith that holds</vt:lpstr>
      <vt:lpstr>The Kingdom of Heaven</vt:lpstr>
      <vt:lpstr>The Veil Is Taken Away</vt:lpstr>
      <vt:lpstr>Satan Has Desired You</vt:lpstr>
      <vt:lpstr>Peter’s Sifting </vt:lpstr>
      <vt:lpstr>Go Tell Peter </vt:lpstr>
      <vt:lpstr>After the Resurrection</vt:lpstr>
      <vt:lpstr>The Lord Will Perfect That Which Concerns You</vt:lpstr>
      <vt:lpstr>Gifts and Callings</vt:lpstr>
      <vt:lpstr>Expected End</vt:lpstr>
      <vt:lpstr>That concludes today’s message.  May God Bless You and keep you.  Apostle Dan &amp; Pastor Debbie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2015-05-03T11:13:28Z</dcterms:created>
  <dcterms:modified xsi:type="dcterms:W3CDTF">2015-05-03T12:06:27Z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TC028866379991</vt:lpwstr>
  </property>
</Properties>
</file>