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9"/>
  </p:notesMasterIdLst>
  <p:handoutMasterIdLst>
    <p:handoutMasterId r:id="rId30"/>
  </p:handoutMasterIdLst>
  <p:sldIdLst>
    <p:sldId id="281" r:id="rId5"/>
    <p:sldId id="268" r:id="rId6"/>
    <p:sldId id="283" r:id="rId7"/>
    <p:sldId id="284" r:id="rId8"/>
    <p:sldId id="285" r:id="rId9"/>
    <p:sldId id="286" r:id="rId10"/>
    <p:sldId id="305" r:id="rId11"/>
    <p:sldId id="287" r:id="rId12"/>
    <p:sldId id="288" r:id="rId13"/>
    <p:sldId id="289" r:id="rId14"/>
    <p:sldId id="290" r:id="rId15"/>
    <p:sldId id="297" r:id="rId16"/>
    <p:sldId id="291" r:id="rId17"/>
    <p:sldId id="298" r:id="rId18"/>
    <p:sldId id="299" r:id="rId19"/>
    <p:sldId id="292" r:id="rId20"/>
    <p:sldId id="300" r:id="rId21"/>
    <p:sldId id="302" r:id="rId22"/>
    <p:sldId id="301" r:id="rId23"/>
    <p:sldId id="294" r:id="rId24"/>
    <p:sldId id="303" r:id="rId25"/>
    <p:sldId id="304" r:id="rId26"/>
    <p:sldId id="295" r:id="rId27"/>
    <p:sldId id="29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CC187-B6E2-4035-9A5A-544B5653FF46}" v="5" dt="2025-08-23T01:53:20.277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02" autoAdjust="0"/>
  </p:normalViewPr>
  <p:slideViewPr>
    <p:cSldViewPr snapToGrid="0">
      <p:cViewPr varScale="1">
        <p:scale>
          <a:sx n="76" d="100"/>
          <a:sy n="76" d="100"/>
        </p:scale>
        <p:origin x="9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Phillips IV" userId="50c860173898f4d0" providerId="LiveId" clId="{703CC187-B6E2-4035-9A5A-544B5653FF46}"/>
    <pc:docChg chg="undo custSel addSld delSld modSld sldOrd">
      <pc:chgData name="John Phillips IV" userId="50c860173898f4d0" providerId="LiveId" clId="{703CC187-B6E2-4035-9A5A-544B5653FF46}" dt="2025-08-23T01:55:02.603" v="778" actId="20577"/>
      <pc:docMkLst>
        <pc:docMk/>
      </pc:docMkLst>
      <pc:sldChg chg="modSp mod">
        <pc:chgData name="John Phillips IV" userId="50c860173898f4d0" providerId="LiveId" clId="{703CC187-B6E2-4035-9A5A-544B5653FF46}" dt="2025-08-23T01:48:22.684" v="682" actId="27636"/>
        <pc:sldMkLst>
          <pc:docMk/>
          <pc:sldMk cId="1112428598" sldId="268"/>
        </pc:sldMkLst>
        <pc:spChg chg="mod">
          <ac:chgData name="John Phillips IV" userId="50c860173898f4d0" providerId="LiveId" clId="{703CC187-B6E2-4035-9A5A-544B5653FF46}" dt="2025-08-23T01:12:38.599" v="24" actId="20577"/>
          <ac:spMkLst>
            <pc:docMk/>
            <pc:sldMk cId="1112428598" sldId="268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8:22.684" v="682" actId="27636"/>
          <ac:spMkLst>
            <pc:docMk/>
            <pc:sldMk cId="1112428598" sldId="268"/>
            <ac:spMk id="3" creationId="{00000000-0000-0000-0000-000000000000}"/>
          </ac:spMkLst>
        </pc:spChg>
      </pc:sldChg>
      <pc:sldChg chg="addSp delSp modSp mod">
        <pc:chgData name="John Phillips IV" userId="50c860173898f4d0" providerId="LiveId" clId="{703CC187-B6E2-4035-9A5A-544B5653FF46}" dt="2025-08-23T01:12:06.150" v="21" actId="20577"/>
        <pc:sldMkLst>
          <pc:docMk/>
          <pc:sldMk cId="1912483289" sldId="281"/>
        </pc:sldMkLst>
        <pc:spChg chg="mod">
          <ac:chgData name="John Phillips IV" userId="50c860173898f4d0" providerId="LiveId" clId="{703CC187-B6E2-4035-9A5A-544B5653FF46}" dt="2025-08-23T01:11:55.521" v="13" actId="20577"/>
          <ac:spMkLst>
            <pc:docMk/>
            <pc:sldMk cId="1912483289" sldId="281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12:06.150" v="21" actId="20577"/>
          <ac:spMkLst>
            <pc:docMk/>
            <pc:sldMk cId="1912483289" sldId="281"/>
            <ac:spMk id="3" creationId="{00000000-0000-0000-0000-000000000000}"/>
          </ac:spMkLst>
        </pc:spChg>
        <pc:picChg chg="del ord">
          <ac:chgData name="John Phillips IV" userId="50c860173898f4d0" providerId="LiveId" clId="{703CC187-B6E2-4035-9A5A-544B5653FF46}" dt="2025-08-23T01:11:46.842" v="12" actId="21"/>
          <ac:picMkLst>
            <pc:docMk/>
            <pc:sldMk cId="1912483289" sldId="281"/>
            <ac:picMk id="5" creationId="{220D73BF-D5B1-2050-E545-A7F9FAC1B1E3}"/>
          </ac:picMkLst>
        </pc:picChg>
        <pc:picChg chg="del ord">
          <ac:chgData name="John Phillips IV" userId="50c860173898f4d0" providerId="LiveId" clId="{703CC187-B6E2-4035-9A5A-544B5653FF46}" dt="2025-08-23T01:11:41.158" v="10" actId="21"/>
          <ac:picMkLst>
            <pc:docMk/>
            <pc:sldMk cId="1912483289" sldId="281"/>
            <ac:picMk id="6" creationId="{24E06BBB-34D0-5DE9-9482-A3BAF30A76B2}"/>
          </ac:picMkLst>
        </pc:picChg>
        <pc:picChg chg="del ord">
          <ac:chgData name="John Phillips IV" userId="50c860173898f4d0" providerId="LiveId" clId="{703CC187-B6E2-4035-9A5A-544B5653FF46}" dt="2025-08-23T01:11:44.045" v="11" actId="21"/>
          <ac:picMkLst>
            <pc:docMk/>
            <pc:sldMk cId="1912483289" sldId="281"/>
            <ac:picMk id="12" creationId="{2D27B7AD-6544-A367-3FA5-96F95CB72BA9}"/>
          </ac:picMkLst>
        </pc:picChg>
        <pc:picChg chg="add mod ord">
          <ac:chgData name="John Phillips IV" userId="50c860173898f4d0" providerId="LiveId" clId="{703CC187-B6E2-4035-9A5A-544B5653FF46}" dt="2025-08-23T01:11:24.585" v="8" actId="167"/>
          <ac:picMkLst>
            <pc:docMk/>
            <pc:sldMk cId="1912483289" sldId="281"/>
            <ac:picMk id="13" creationId="{15EA91C9-DD9E-4952-85D7-282D76C5967A}"/>
          </ac:picMkLst>
        </pc:picChg>
        <pc:picChg chg="del ord">
          <ac:chgData name="John Phillips IV" userId="50c860173898f4d0" providerId="LiveId" clId="{703CC187-B6E2-4035-9A5A-544B5653FF46}" dt="2025-08-23T01:11:38.315" v="9" actId="21"/>
          <ac:picMkLst>
            <pc:docMk/>
            <pc:sldMk cId="1912483289" sldId="281"/>
            <ac:picMk id="14" creationId="{1782B3CA-5ECD-AF91-6E1F-64D85292B98B}"/>
          </ac:picMkLst>
        </pc:picChg>
      </pc:sldChg>
      <pc:sldChg chg="modSp add del mod">
        <pc:chgData name="John Phillips IV" userId="50c860173898f4d0" providerId="LiveId" clId="{703CC187-B6E2-4035-9A5A-544B5653FF46}" dt="2025-08-23T01:47:50.017" v="665" actId="2696"/>
        <pc:sldMkLst>
          <pc:docMk/>
          <pc:sldMk cId="1234902341" sldId="282"/>
        </pc:sldMkLst>
        <pc:spChg chg="mod">
          <ac:chgData name="John Phillips IV" userId="50c860173898f4d0" providerId="LiveId" clId="{703CC187-B6E2-4035-9A5A-544B5653FF46}" dt="2025-08-23T01:13:16.328" v="27"/>
          <ac:spMkLst>
            <pc:docMk/>
            <pc:sldMk cId="1234902341" sldId="282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7:26.834" v="664" actId="20577"/>
          <ac:spMkLst>
            <pc:docMk/>
            <pc:sldMk cId="1234902341" sldId="282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2935077105" sldId="282"/>
        </pc:sldMkLst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1163448900" sldId="283"/>
        </pc:sldMkLst>
      </pc:sldChg>
      <pc:sldChg chg="modSp add mod">
        <pc:chgData name="John Phillips IV" userId="50c860173898f4d0" providerId="LiveId" clId="{703CC187-B6E2-4035-9A5A-544B5653FF46}" dt="2025-08-23T01:47:06.456" v="657" actId="113"/>
        <pc:sldMkLst>
          <pc:docMk/>
          <pc:sldMk cId="1388097384" sldId="283"/>
        </pc:sldMkLst>
        <pc:spChg chg="mod">
          <ac:chgData name="John Phillips IV" userId="50c860173898f4d0" providerId="LiveId" clId="{703CC187-B6E2-4035-9A5A-544B5653FF46}" dt="2025-08-23T01:47:06.456" v="657" actId="113"/>
          <ac:spMkLst>
            <pc:docMk/>
            <pc:sldMk cId="1388097384" sldId="283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1095237799" sldId="284"/>
        </pc:sldMkLst>
      </pc:sldChg>
      <pc:sldChg chg="modSp add mod">
        <pc:chgData name="John Phillips IV" userId="50c860173898f4d0" providerId="LiveId" clId="{703CC187-B6E2-4035-9A5A-544B5653FF46}" dt="2025-08-23T01:45:50.276" v="635" actId="20577"/>
        <pc:sldMkLst>
          <pc:docMk/>
          <pc:sldMk cId="2666826072" sldId="284"/>
        </pc:sldMkLst>
        <pc:spChg chg="mod">
          <ac:chgData name="John Phillips IV" userId="50c860173898f4d0" providerId="LiveId" clId="{703CC187-B6E2-4035-9A5A-544B5653FF46}" dt="2025-08-23T01:15:26.839" v="37"/>
          <ac:spMkLst>
            <pc:docMk/>
            <pc:sldMk cId="2666826072" sldId="284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5:50.276" v="635" actId="20577"/>
          <ac:spMkLst>
            <pc:docMk/>
            <pc:sldMk cId="2666826072" sldId="284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1623148001" sldId="285"/>
        </pc:sldMkLst>
      </pc:sldChg>
      <pc:sldChg chg="modSp add mod">
        <pc:chgData name="John Phillips IV" userId="50c860173898f4d0" providerId="LiveId" clId="{703CC187-B6E2-4035-9A5A-544B5653FF46}" dt="2025-08-23T01:45:44.395" v="634" actId="20577"/>
        <pc:sldMkLst>
          <pc:docMk/>
          <pc:sldMk cId="3001376049" sldId="285"/>
        </pc:sldMkLst>
        <pc:spChg chg="mod">
          <ac:chgData name="John Phillips IV" userId="50c860173898f4d0" providerId="LiveId" clId="{703CC187-B6E2-4035-9A5A-544B5653FF46}" dt="2025-08-23T01:16:10.687" v="42"/>
          <ac:spMkLst>
            <pc:docMk/>
            <pc:sldMk cId="3001376049" sldId="285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5:44.395" v="634" actId="20577"/>
          <ac:spMkLst>
            <pc:docMk/>
            <pc:sldMk cId="3001376049" sldId="285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0:19.512" v="689" actId="27636"/>
        <pc:sldMkLst>
          <pc:docMk/>
          <pc:sldMk cId="2592322758" sldId="286"/>
        </pc:sldMkLst>
        <pc:spChg chg="mod">
          <ac:chgData name="John Phillips IV" userId="50c860173898f4d0" providerId="LiveId" clId="{703CC187-B6E2-4035-9A5A-544B5653FF46}" dt="2025-08-23T01:16:52.686" v="47" actId="404"/>
          <ac:spMkLst>
            <pc:docMk/>
            <pc:sldMk cId="2592322758" sldId="286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50:19.512" v="689" actId="27636"/>
          <ac:spMkLst>
            <pc:docMk/>
            <pc:sldMk cId="2592322758" sldId="286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3567974976" sldId="286"/>
        </pc:sldMkLst>
      </pc:sldChg>
      <pc:sldChg chg="modSp add mod">
        <pc:chgData name="John Phillips IV" userId="50c860173898f4d0" providerId="LiveId" clId="{703CC187-B6E2-4035-9A5A-544B5653FF46}" dt="2025-08-23T01:50:10.758" v="687" actId="27636"/>
        <pc:sldMkLst>
          <pc:docMk/>
          <pc:sldMk cId="1601841007" sldId="287"/>
        </pc:sldMkLst>
        <pc:spChg chg="mod">
          <ac:chgData name="John Phillips IV" userId="50c860173898f4d0" providerId="LiveId" clId="{703CC187-B6E2-4035-9A5A-544B5653FF46}" dt="2025-08-23T01:50:10.758" v="687" actId="27636"/>
          <ac:spMkLst>
            <pc:docMk/>
            <pc:sldMk cId="1601841007" sldId="287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4063222316" sldId="287"/>
        </pc:sldMkLst>
      </pc:sldChg>
      <pc:sldChg chg="modSp add mod">
        <pc:chgData name="John Phillips IV" userId="50c860173898f4d0" providerId="LiveId" clId="{703CC187-B6E2-4035-9A5A-544B5653FF46}" dt="2025-08-23T01:44:03.100" v="624" actId="20577"/>
        <pc:sldMkLst>
          <pc:docMk/>
          <pc:sldMk cId="3929130221" sldId="288"/>
        </pc:sldMkLst>
        <pc:spChg chg="mod">
          <ac:chgData name="John Phillips IV" userId="50c860173898f4d0" providerId="LiveId" clId="{703CC187-B6E2-4035-9A5A-544B5653FF46}" dt="2025-08-23T01:17:59.776" v="54"/>
          <ac:spMkLst>
            <pc:docMk/>
            <pc:sldMk cId="3929130221" sldId="288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4:03.100" v="624" actId="20577"/>
          <ac:spMkLst>
            <pc:docMk/>
            <pc:sldMk cId="3929130221" sldId="288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4178360416" sldId="288"/>
        </pc:sldMkLst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1172746676" sldId="289"/>
        </pc:sldMkLst>
      </pc:sldChg>
      <pc:sldChg chg="modSp add mod">
        <pc:chgData name="John Phillips IV" userId="50c860173898f4d0" providerId="LiveId" clId="{703CC187-B6E2-4035-9A5A-544B5653FF46}" dt="2025-08-23T01:50:03.132" v="685" actId="27636"/>
        <pc:sldMkLst>
          <pc:docMk/>
          <pc:sldMk cId="4178683483" sldId="289"/>
        </pc:sldMkLst>
        <pc:spChg chg="mod">
          <ac:chgData name="John Phillips IV" userId="50c860173898f4d0" providerId="LiveId" clId="{703CC187-B6E2-4035-9A5A-544B5653FF46}" dt="2025-08-23T01:50:03.132" v="685" actId="27636"/>
          <ac:spMkLst>
            <pc:docMk/>
            <pc:sldMk cId="4178683483" sldId="289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1:21.692" v="699" actId="20577"/>
        <pc:sldMkLst>
          <pc:docMk/>
          <pc:sldMk cId="499248487" sldId="290"/>
        </pc:sldMkLst>
        <pc:spChg chg="mod">
          <ac:chgData name="John Phillips IV" userId="50c860173898f4d0" providerId="LiveId" clId="{703CC187-B6E2-4035-9A5A-544B5653FF46}" dt="2025-08-23T01:19:11.336" v="63" actId="404"/>
          <ac:spMkLst>
            <pc:docMk/>
            <pc:sldMk cId="499248487" sldId="290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51:21.692" v="699" actId="20577"/>
          <ac:spMkLst>
            <pc:docMk/>
            <pc:sldMk cId="499248487" sldId="290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3108368209" sldId="290"/>
        </pc:sldMkLst>
      </pc:sldChg>
      <pc:sldChg chg="modSp add mod">
        <pc:chgData name="John Phillips IV" userId="50c860173898f4d0" providerId="LiveId" clId="{703CC187-B6E2-4035-9A5A-544B5653FF46}" dt="2025-08-23T01:52:00.555" v="708" actId="122"/>
        <pc:sldMkLst>
          <pc:docMk/>
          <pc:sldMk cId="1484555547" sldId="291"/>
        </pc:sldMkLst>
        <pc:spChg chg="mod">
          <ac:chgData name="John Phillips IV" userId="50c860173898f4d0" providerId="LiveId" clId="{703CC187-B6E2-4035-9A5A-544B5653FF46}" dt="2025-08-23T01:52:00.555" v="708" actId="122"/>
          <ac:spMkLst>
            <pc:docMk/>
            <pc:sldMk cId="1484555547" sldId="291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2335635338" sldId="291"/>
        </pc:sldMkLst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759127798" sldId="292"/>
        </pc:sldMkLst>
      </pc:sldChg>
      <pc:sldChg chg="modSp add mod">
        <pc:chgData name="John Phillips IV" userId="50c860173898f4d0" providerId="LiveId" clId="{703CC187-B6E2-4035-9A5A-544B5653FF46}" dt="2025-08-23T01:37:23.117" v="575" actId="20577"/>
        <pc:sldMkLst>
          <pc:docMk/>
          <pc:sldMk cId="929539144" sldId="292"/>
        </pc:sldMkLst>
        <pc:spChg chg="mod">
          <ac:chgData name="John Phillips IV" userId="50c860173898f4d0" providerId="LiveId" clId="{703CC187-B6E2-4035-9A5A-544B5653FF46}" dt="2025-08-23T01:37:23.117" v="575" actId="20577"/>
          <ac:spMkLst>
            <pc:docMk/>
            <pc:sldMk cId="929539144" sldId="292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2163942368" sldId="293"/>
        </pc:sldMkLst>
      </pc:sldChg>
      <pc:sldChg chg="modSp add del mod">
        <pc:chgData name="John Phillips IV" userId="50c860173898f4d0" providerId="LiveId" clId="{703CC187-B6E2-4035-9A5A-544B5653FF46}" dt="2025-08-23T01:29:23.861" v="394" actId="2696"/>
        <pc:sldMkLst>
          <pc:docMk/>
          <pc:sldMk cId="3120707095" sldId="293"/>
        </pc:sldMkLst>
        <pc:spChg chg="mod">
          <ac:chgData name="John Phillips IV" userId="50c860173898f4d0" providerId="LiveId" clId="{703CC187-B6E2-4035-9A5A-544B5653FF46}" dt="2025-08-23T01:28:16.944" v="385" actId="27636"/>
          <ac:spMkLst>
            <pc:docMk/>
            <pc:sldMk cId="3120707095" sldId="293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4:32.168" v="773" actId="27636"/>
        <pc:sldMkLst>
          <pc:docMk/>
          <pc:sldMk cId="69855456" sldId="294"/>
        </pc:sldMkLst>
        <pc:spChg chg="mod">
          <ac:chgData name="John Phillips IV" userId="50c860173898f4d0" providerId="LiveId" clId="{703CC187-B6E2-4035-9A5A-544B5653FF46}" dt="2025-08-23T01:54:32.168" v="773" actId="27636"/>
          <ac:spMkLst>
            <pc:docMk/>
            <pc:sldMk cId="69855456" sldId="294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4015481335" sldId="294"/>
        </pc:sldMkLst>
      </pc:sldChg>
      <pc:sldChg chg="modSp add mod">
        <pc:chgData name="John Phillips IV" userId="50c860173898f4d0" providerId="LiveId" clId="{703CC187-B6E2-4035-9A5A-544B5653FF46}" dt="2025-08-23T01:34:55.925" v="531" actId="27636"/>
        <pc:sldMkLst>
          <pc:docMk/>
          <pc:sldMk cId="2344124430" sldId="295"/>
        </pc:sldMkLst>
        <pc:spChg chg="mod">
          <ac:chgData name="John Phillips IV" userId="50c860173898f4d0" providerId="LiveId" clId="{703CC187-B6E2-4035-9A5A-544B5653FF46}" dt="2025-08-23T01:22:07.411" v="81" actId="403"/>
          <ac:spMkLst>
            <pc:docMk/>
            <pc:sldMk cId="2344124430" sldId="295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34:55.925" v="531" actId="27636"/>
          <ac:spMkLst>
            <pc:docMk/>
            <pc:sldMk cId="2344124430" sldId="295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3678796232" sldId="295"/>
        </pc:sldMkLst>
      </pc:sldChg>
      <pc:sldChg chg="modSp add mod">
        <pc:chgData name="John Phillips IV" userId="50c860173898f4d0" providerId="LiveId" clId="{703CC187-B6E2-4035-9A5A-544B5653FF46}" dt="2025-08-23T01:55:02.603" v="778" actId="20577"/>
        <pc:sldMkLst>
          <pc:docMk/>
          <pc:sldMk cId="898603092" sldId="296"/>
        </pc:sldMkLst>
        <pc:spChg chg="mod">
          <ac:chgData name="John Phillips IV" userId="50c860173898f4d0" providerId="LiveId" clId="{703CC187-B6E2-4035-9A5A-544B5653FF46}" dt="2025-08-23T01:55:02.603" v="778" actId="20577"/>
          <ac:spMkLst>
            <pc:docMk/>
            <pc:sldMk cId="898603092" sldId="296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1596856565" sldId="296"/>
        </pc:sldMkLst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3012663263" sldId="297"/>
        </pc:sldMkLst>
      </pc:sldChg>
      <pc:sldChg chg="modSp add mod">
        <pc:chgData name="John Phillips IV" userId="50c860173898f4d0" providerId="LiveId" clId="{703CC187-B6E2-4035-9A5A-544B5653FF46}" dt="2025-08-23T01:53:29.291" v="758" actId="122"/>
        <pc:sldMkLst>
          <pc:docMk/>
          <pc:sldMk cId="3013286275" sldId="297"/>
        </pc:sldMkLst>
        <pc:spChg chg="mod">
          <ac:chgData name="John Phillips IV" userId="50c860173898f4d0" providerId="LiveId" clId="{703CC187-B6E2-4035-9A5A-544B5653FF46}" dt="2025-08-23T01:53:29.291" v="758" actId="122"/>
          <ac:spMkLst>
            <pc:docMk/>
            <pc:sldMk cId="3013286275" sldId="297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2208618484" sldId="298"/>
        </pc:sldMkLst>
      </pc:sldChg>
      <pc:sldChg chg="modSp add mod">
        <pc:chgData name="John Phillips IV" userId="50c860173898f4d0" providerId="LiveId" clId="{703CC187-B6E2-4035-9A5A-544B5653FF46}" dt="2025-08-23T01:53:38.001" v="760" actId="27636"/>
        <pc:sldMkLst>
          <pc:docMk/>
          <pc:sldMk cId="2768498558" sldId="298"/>
        </pc:sldMkLst>
        <pc:spChg chg="mod">
          <ac:chgData name="John Phillips IV" userId="50c860173898f4d0" providerId="LiveId" clId="{703CC187-B6E2-4035-9A5A-544B5653FF46}" dt="2025-08-23T01:53:38.001" v="760" actId="27636"/>
          <ac:spMkLst>
            <pc:docMk/>
            <pc:sldMk cId="2768498558" sldId="298"/>
            <ac:spMk id="3" creationId="{00000000-0000-0000-0000-000000000000}"/>
          </ac:spMkLst>
        </pc:spChg>
      </pc:sldChg>
      <pc:sldChg chg="modSp add mod ord">
        <pc:chgData name="John Phillips IV" userId="50c860173898f4d0" providerId="LiveId" clId="{703CC187-B6E2-4035-9A5A-544B5653FF46}" dt="2025-08-23T01:53:48.251" v="761" actId="20577"/>
        <pc:sldMkLst>
          <pc:docMk/>
          <pc:sldMk cId="2559771643" sldId="299"/>
        </pc:sldMkLst>
        <pc:spChg chg="mod">
          <ac:chgData name="John Phillips IV" userId="50c860173898f4d0" providerId="LiveId" clId="{703CC187-B6E2-4035-9A5A-544B5653FF46}" dt="2025-08-23T01:53:48.251" v="761" actId="20577"/>
          <ac:spMkLst>
            <pc:docMk/>
            <pc:sldMk cId="2559771643" sldId="299"/>
            <ac:spMk id="3" creationId="{00000000-0000-0000-0000-000000000000}"/>
          </ac:spMkLst>
        </pc:spChg>
      </pc:sldChg>
      <pc:sldChg chg="del">
        <pc:chgData name="John Phillips IV" userId="50c860173898f4d0" providerId="LiveId" clId="{703CC187-B6E2-4035-9A5A-544B5653FF46}" dt="2025-08-23T01:12:57.928" v="25" actId="47"/>
        <pc:sldMkLst>
          <pc:docMk/>
          <pc:sldMk cId="2562724132" sldId="299"/>
        </pc:sldMkLst>
      </pc:sldChg>
      <pc:sldChg chg="modSp add mod">
        <pc:chgData name="John Phillips IV" userId="50c860173898f4d0" providerId="LiveId" clId="{703CC187-B6E2-4035-9A5A-544B5653FF46}" dt="2025-08-23T01:54:12.117" v="765" actId="20577"/>
        <pc:sldMkLst>
          <pc:docMk/>
          <pc:sldMk cId="3207341521" sldId="300"/>
        </pc:sldMkLst>
        <pc:spChg chg="mod">
          <ac:chgData name="John Phillips IV" userId="50c860173898f4d0" providerId="LiveId" clId="{703CC187-B6E2-4035-9A5A-544B5653FF46}" dt="2025-08-23T01:54:12.117" v="765" actId="20577"/>
          <ac:spMkLst>
            <pc:docMk/>
            <pc:sldMk cId="3207341521" sldId="300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4:20.925" v="769" actId="27636"/>
        <pc:sldMkLst>
          <pc:docMk/>
          <pc:sldMk cId="1947687398" sldId="301"/>
        </pc:sldMkLst>
        <pc:spChg chg="mod">
          <ac:chgData name="John Phillips IV" userId="50c860173898f4d0" providerId="LiveId" clId="{703CC187-B6E2-4035-9A5A-544B5653FF46}" dt="2025-08-23T01:54:20.925" v="769" actId="27636"/>
          <ac:spMkLst>
            <pc:docMk/>
            <pc:sldMk cId="1947687398" sldId="301"/>
            <ac:spMk id="3" creationId="{00000000-0000-0000-0000-000000000000}"/>
          </ac:spMkLst>
        </pc:spChg>
      </pc:sldChg>
      <pc:sldChg chg="modSp add del mod">
        <pc:chgData name="John Phillips IV" userId="50c860173898f4d0" providerId="LiveId" clId="{703CC187-B6E2-4035-9A5A-544B5653FF46}" dt="2025-08-23T01:29:10.784" v="393" actId="2696"/>
        <pc:sldMkLst>
          <pc:docMk/>
          <pc:sldMk cId="2196639000" sldId="301"/>
        </pc:sldMkLst>
        <pc:spChg chg="mod">
          <ac:chgData name="John Phillips IV" userId="50c860173898f4d0" providerId="LiveId" clId="{703CC187-B6E2-4035-9A5A-544B5653FF46}" dt="2025-08-23T01:28:56.425" v="392" actId="20577"/>
          <ac:spMkLst>
            <pc:docMk/>
            <pc:sldMk cId="2196639000" sldId="301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4:07.094" v="764" actId="20577"/>
        <pc:sldMkLst>
          <pc:docMk/>
          <pc:sldMk cId="2764878569" sldId="302"/>
        </pc:sldMkLst>
        <pc:spChg chg="mod">
          <ac:chgData name="John Phillips IV" userId="50c860173898f4d0" providerId="LiveId" clId="{703CC187-B6E2-4035-9A5A-544B5653FF46}" dt="2025-08-23T01:54:07.094" v="764" actId="20577"/>
          <ac:spMkLst>
            <pc:docMk/>
            <pc:sldMk cId="2764878569" sldId="302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4:41.294" v="775" actId="20577"/>
        <pc:sldMkLst>
          <pc:docMk/>
          <pc:sldMk cId="4290322267" sldId="303"/>
        </pc:sldMkLst>
        <pc:spChg chg="mod">
          <ac:chgData name="John Phillips IV" userId="50c860173898f4d0" providerId="LiveId" clId="{703CC187-B6E2-4035-9A5A-544B5653FF46}" dt="2025-08-23T01:54:41.294" v="775" actId="20577"/>
          <ac:spMkLst>
            <pc:docMk/>
            <pc:sldMk cId="4290322267" sldId="303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54:49.445" v="777" actId="20577"/>
        <pc:sldMkLst>
          <pc:docMk/>
          <pc:sldMk cId="83538372" sldId="304"/>
        </pc:sldMkLst>
        <pc:spChg chg="mod">
          <ac:chgData name="John Phillips IV" userId="50c860173898f4d0" providerId="LiveId" clId="{703CC187-B6E2-4035-9A5A-544B5653FF46}" dt="2025-08-23T01:54:49.445" v="777" actId="20577"/>
          <ac:spMkLst>
            <pc:docMk/>
            <pc:sldMk cId="83538372" sldId="304"/>
            <ac:spMk id="3" creationId="{00000000-0000-0000-0000-000000000000}"/>
          </ac:spMkLst>
        </pc:spChg>
      </pc:sldChg>
      <pc:sldChg chg="modSp add del mod">
        <pc:chgData name="John Phillips IV" userId="50c860173898f4d0" providerId="LiveId" clId="{703CC187-B6E2-4035-9A5A-544B5653FF46}" dt="2025-08-23T01:34:28.356" v="517" actId="2696"/>
        <pc:sldMkLst>
          <pc:docMk/>
          <pc:sldMk cId="2882171172" sldId="305"/>
        </pc:sldMkLst>
        <pc:spChg chg="mod">
          <ac:chgData name="John Phillips IV" userId="50c860173898f4d0" providerId="LiveId" clId="{703CC187-B6E2-4035-9A5A-544B5653FF46}" dt="2025-08-23T01:34:18.687" v="516" actId="20577"/>
          <ac:spMkLst>
            <pc:docMk/>
            <pc:sldMk cId="2882171172" sldId="305"/>
            <ac:spMk id="3" creationId="{00000000-0000-0000-0000-000000000000}"/>
          </ac:spMkLst>
        </pc:spChg>
      </pc:sldChg>
      <pc:sldChg chg="modSp add mod">
        <pc:chgData name="John Phillips IV" userId="50c860173898f4d0" providerId="LiveId" clId="{703CC187-B6E2-4035-9A5A-544B5653FF46}" dt="2025-08-23T01:45:22.425" v="631" actId="20577"/>
        <pc:sldMkLst>
          <pc:docMk/>
          <pc:sldMk cId="2971162282" sldId="305"/>
        </pc:sldMkLst>
        <pc:spChg chg="mod">
          <ac:chgData name="John Phillips IV" userId="50c860173898f4d0" providerId="LiveId" clId="{703CC187-B6E2-4035-9A5A-544B5653FF46}" dt="2025-08-23T01:45:01.734" v="628"/>
          <ac:spMkLst>
            <pc:docMk/>
            <pc:sldMk cId="2971162282" sldId="305"/>
            <ac:spMk id="2" creationId="{00000000-0000-0000-0000-000000000000}"/>
          </ac:spMkLst>
        </pc:spChg>
        <pc:spChg chg="mod">
          <ac:chgData name="John Phillips IV" userId="50c860173898f4d0" providerId="LiveId" clId="{703CC187-B6E2-4035-9A5A-544B5653FF46}" dt="2025-08-23T01:45:22.425" v="631" actId="20577"/>
          <ac:spMkLst>
            <pc:docMk/>
            <pc:sldMk cId="2971162282" sldId="305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99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87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7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66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72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57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27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84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65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80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99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05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43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41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73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18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30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99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43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45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68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63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3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8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8/22/2025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8/22/2025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8/22/2025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8/22/2025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8/22/2025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8/22/2025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8/22/2025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omniraza.com/what-is-an-input-to-the-visio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holding up a sign&#10;&#10;Description automatically generated">
            <a:extLst>
              <a:ext uri="{FF2B5EF4-FFF2-40B4-BE49-F238E27FC236}">
                <a16:creationId xmlns:a16="http://schemas.microsoft.com/office/drawing/2014/main" id="{15EA91C9-DD9E-4952-85D7-282D76C59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8874" y="7130648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62" y="38447"/>
            <a:ext cx="12085569" cy="4345002"/>
          </a:xfrm>
        </p:spPr>
        <p:txBody>
          <a:bodyPr/>
          <a:lstStyle/>
          <a:p>
            <a:pPr algn="l"/>
            <a:endParaRPr lang="en-US" sz="9600" b="0" dirty="0">
              <a:solidFill>
                <a:schemeClr val="bg1"/>
              </a:solidFill>
              <a:latin typeface="Engravers MT" panose="0209070708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2554" y="6328881"/>
            <a:ext cx="12161339" cy="543739"/>
          </a:xfrm>
        </p:spPr>
        <p:txBody>
          <a:bodyPr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5000" b="1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Apostle Dan Peters                                                                                      8-24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/>
              </a:rPr>
              <a:t>-25</a:t>
            </a:r>
            <a:endParaRPr kumimoji="0" lang="en-US" sz="5000" b="1" i="0" u="none" strike="noStrike" kern="12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3915185" y="7181688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246052" y="739560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BF854B-4C07-C69B-0B8E-924D0D5C0098}"/>
              </a:ext>
            </a:extLst>
          </p:cNvPr>
          <p:cNvSpPr txBox="1"/>
          <p:nvPr/>
        </p:nvSpPr>
        <p:spPr>
          <a:xfrm>
            <a:off x="3510098" y="7096526"/>
            <a:ext cx="2088065" cy="58477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3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FA9B36-E9A8-6922-4F97-99F140F8D475}"/>
              </a:ext>
            </a:extLst>
          </p:cNvPr>
          <p:cNvSpPr txBox="1"/>
          <p:nvPr/>
        </p:nvSpPr>
        <p:spPr>
          <a:xfrm>
            <a:off x="4980883" y="7499630"/>
            <a:ext cx="1303957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BD366C-4F16-2DDB-080D-F036723349FA}"/>
              </a:ext>
            </a:extLst>
          </p:cNvPr>
          <p:cNvSpPr txBox="1"/>
          <p:nvPr/>
        </p:nvSpPr>
        <p:spPr>
          <a:xfrm>
            <a:off x="8198552" y="7306651"/>
            <a:ext cx="3355983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1">
            <a:spAutoFit/>
          </a:bodyPr>
          <a:lstStyle/>
          <a:p>
            <a:r>
              <a:rPr lang="en-US" sz="3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(Fear of the Lord)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191248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lnSpcReduction="10000"/>
          </a:bodyPr>
          <a:lstStyle/>
          <a:p>
            <a:r>
              <a:rPr lang="en-US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Deuteronomy 31:10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And Moses commanded them, saying, At the end of </a:t>
            </a:r>
            <a:r>
              <a:rPr lang="en-US" sz="66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every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seven years, in the solemnity of the </a:t>
            </a:r>
            <a:r>
              <a:rPr lang="en-US" sz="6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year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release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in the </a:t>
            </a:r>
            <a:r>
              <a:rPr lang="en-US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feast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6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tabernacles</a:t>
            </a:r>
            <a:r>
              <a:rPr lang="en-US" sz="6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44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</a:t>
            </a:r>
            <a:endParaRPr lang="en-US" sz="6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JUBILEE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fontScale="850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Lev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iticus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25:8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-10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thou shalt number 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seven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40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sabbaths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years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unto thee, seven times seven years; and the space of the seven sabbaths of years shall be unto thee forty and nine years.</a:t>
            </a: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10  And ye shall hallow the fiftieth year, and proclaim liberty throughout </a:t>
            </a:r>
            <a:r>
              <a:rPr lang="en-US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all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the land unto all the inhabitants thereof: it shall be a </a:t>
            </a:r>
            <a:r>
              <a:rPr lang="en-US" sz="4000" b="1" u="sng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jubile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unto you; and ye shall 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return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every man unto his 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possession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and ye shall return every man unto his family.  </a:t>
            </a:r>
          </a:p>
        </p:txBody>
      </p:sp>
    </p:spTree>
    <p:extLst>
      <p:ext uri="{BB962C8B-B14F-4D97-AF65-F5344CB8AC3E}">
        <p14:creationId xmlns:p14="http://schemas.microsoft.com/office/powerpoint/2010/main" val="138809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KINGS &amp; PRIESTS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Revelation 1:6 (KJV)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hath made us kings and priests unto God and his Father; to him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glory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dominion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ever and ever. Amen.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66826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WORLD OVERCOMER’S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John 5:4-5 (KJV)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whatsoever 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born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overcometh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world: and this is the victory that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overcometh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world,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even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our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Who is he that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overcometh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world, but he that believeth that Jesus is the Son of God?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en-US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76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 BELIEVING TO PERCEIVING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fontScale="92500"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Chronicles 14:2-10 (KJV)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David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perceived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the </a:t>
            </a:r>
            <a:r>
              <a:rPr lang="en-US" sz="4000" b="1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confirmed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him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over Israel, for his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kingdom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lifted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on high,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because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his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people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Israel.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when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Philistines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that David was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anointed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over all Israel, all the Philistines went up to seek David. And David heard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went out against them.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Philistines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came and spread themselves in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valley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Rephaim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2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DIVINE STRATIGIES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Chronicles 14:2-10 (KJV)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David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enquired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saying, Shall I go up against the Philistines? and wilt thou deliver them into mine hand? And the </a:t>
            </a:r>
            <a:r>
              <a:rPr lang="en-US" sz="40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said unto him, Go up; for I will deliver them into thine hand. </a:t>
            </a:r>
            <a:endParaRPr lang="en-US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16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 BELIEVING TO PERCEIVING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Ephesians 1:3-23 (KJV)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Blessed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God and Father of our Lord Jesus Christ, who hath blessed us with all spiritual blessings in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places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 18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eyes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your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understanding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being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enlightened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that ye may know what is the hope of his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calling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what the riches of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glory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his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inheritance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saints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what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exceeding greatness of his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power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us-ward who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according to the working of his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mighty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power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en-US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4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HOLY PLACE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Kings 8:10-11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 And it came  to  pass, when the priests were come out of the holy [place], that the cloud filled the house of the LORD,  11  So that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priests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could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to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minister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because of the cloud: for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glory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LORD had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filled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house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LORD. </a:t>
            </a:r>
            <a:endParaRPr lang="en-US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13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HOLY PLACE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fontScale="92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Haggai 2:6-9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 For thus saith  the  LORD  of  hosts; Yet once, it [is] a little while, and I will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shake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the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heavens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 the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 the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sea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 the  dry [land];  7  And I will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shake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all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nations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 the  desire  of  all nations shall come: and I will fill this  house  with  glory , saith  the  LORD  of  hosts.  8  The  silver [is] mine, and  the  gold [is] mine, saith  the LORD  of  hosts.  9  The 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glory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of  this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latter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house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shall be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greater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than  of   the 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saith  the  LORD  of  hosts: and in this place will I give peace, saith  the  LORD  of  hosts.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7868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#1)LOVE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 13:34-35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34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A new commandment I give unto you, That ye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one another; as I have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you, that ye also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another.  35  By this shall all [men] know that ye are  my   disciples , if ye have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one to another </a:t>
            </a:r>
          </a:p>
        </p:txBody>
      </p:sp>
    </p:spTree>
    <p:extLst>
      <p:ext uri="{BB962C8B-B14F-4D97-AF65-F5344CB8AC3E}">
        <p14:creationId xmlns:p14="http://schemas.microsoft.com/office/powerpoint/2010/main" val="49924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#1)LOVE    		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John 15:12-13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This is my commandment, That ye  love  one another, as I have loved you.  13  Greater   love  hath  no  man than this, that a man lay down his life for his friends.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1328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lnSpcReduction="10000"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#2)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UNITY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Psalm 133:1-3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. Behold, how good and how pleasant [it is] for brethren to dwell together in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                                                                                                                                       2  [It is] like the precious ointment upon the head, that ran down upon the beard, [even] Aaron's beard: that went down to the skirts of his garments;  3  As the dew of Hermon, [and as the dew] that descended upon the mountains of Zion: for there the LORD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commanded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blessing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[even]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life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evermore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8455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#2)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UNITY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Ephesians 4:11 -13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some,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apostles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some,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prophets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some,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evangelists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some,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pastors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teachers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 12  For the perfecting of the saints, for the work of the ministry, for the edifying of the body of Christ:  13  Till we all come in the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of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faith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of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knowledge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Son of God, unto a perfect man, unto the measure of the stature of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fulness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Christ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6849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lnSpcReduction="10000"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#3)STEADFASTNESS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ACTS 2:42-47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42 And they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continued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stedfastly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apostles'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doctrine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fellowship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in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breaking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bread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in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prayers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43  And fear came upon every soul: and many wonders and signs were done by the apostles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47  Praising God, and having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favour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all the people. And the Lord added to the church daily such as should be saved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5977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#3)STEADFASTNESS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 2:38-39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38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Then Peter said unto them,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Repent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be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baptized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every one of you in the name of Jesus Christ for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remission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ye shall receive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gift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Ghost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39  For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promise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unto you, and to your children, and to all that are afar off, [even] as many as the Lord our God shall call.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29539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#4)YIELDING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Thessalonians 5:16-19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16 Rejoice evermore.  17  Pray without ceasing.  18  In every thing give thanks: for this is the will of God in Christ Jesus concerning you.  19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Quench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not the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                                                                                                                                      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341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#4)YIELDING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Acts 7: 51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51 Ye </a:t>
            </a:r>
            <a:r>
              <a:rPr lang="en-US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stiffnecked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uncircumcised in heart and ears, ye do always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resist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Ghost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as your fathers [did], so [do] ye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6487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lnSpcReduction="10000"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#4)YIELDING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Ephesians 4:30-32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30 And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grieve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not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holy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Spirit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whereby ye are sealed unto the day of redemption.  31  Let all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bitterness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wrath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anger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clamour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evil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be put away from you, with all malice:  32  And be ye kind one to another, tenderhearted, forgiving one another, even as God for Christ's sake hath forgiven you.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4768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 fontScale="92500" lnSpcReduction="20000"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#5)BOLDNESS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 1: 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 But ye shall receive power, after that the Holy Ghost is come upon you: and ye shall be witnesses unto me both in Jerusalem, and in all Judaea, and in Samaria, and unto the uttermost part of the earth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(Revival Center, Return to Miraculous, Sing and Record New Songs, Take Apostolic Teams to the Nations, Have our Services Broadcasted to the World… Produce Christian Video’s  </a:t>
            </a:r>
            <a:r>
              <a:rPr lang="en-US" sz="4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etc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9855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#5)BOLDNESS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ACTS 3:19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Repent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ye therefore, and be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converted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that your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may be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blotted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out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when the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times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of  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refreshing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shall come from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presence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of  the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 											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9032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CHARACTERISTIC’S OF THE EARLY CHURCH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#5)BOLDNESS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Matthew 11:15 (AMP)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He who has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ears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hear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let him be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listening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let him consider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perceive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comprehend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hearing. </a:t>
            </a:r>
          </a:p>
        </p:txBody>
      </p:sp>
    </p:spTree>
    <p:extLst>
      <p:ext uri="{BB962C8B-B14F-4D97-AF65-F5344CB8AC3E}">
        <p14:creationId xmlns:p14="http://schemas.microsoft.com/office/powerpoint/2010/main" val="8353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END	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iah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46:9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-10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40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40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Remember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former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x-none" sz="40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things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old: for I </a:t>
            </a:r>
            <a:r>
              <a:rPr lang="x-none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God, and </a:t>
            </a:r>
            <a:r>
              <a:rPr lang="x-none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is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none else; </a:t>
            </a:r>
            <a:r>
              <a:rPr lang="x-none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am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God, and </a:t>
            </a:r>
            <a:r>
              <a:rPr lang="x-none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is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none like me, </a:t>
            </a: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10  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Declaring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the </a:t>
            </a:r>
            <a:r>
              <a:rPr lang="en-US" sz="40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end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from the 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beginning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and from ancient times </a:t>
            </a:r>
            <a:r>
              <a:rPr lang="en-US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the things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that are not </a:t>
            </a:r>
            <a:r>
              <a:rPr lang="en-US" sz="40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yet</a:t>
            </a:r>
            <a:r>
              <a:rPr lang="en-US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done, saying, My counsel shall stand, and I will do all my pleasure: </a:t>
            </a:r>
          </a:p>
        </p:txBody>
      </p:sp>
    </p:spTree>
    <p:extLst>
      <p:ext uri="{BB962C8B-B14F-4D97-AF65-F5344CB8AC3E}">
        <p14:creationId xmlns:p14="http://schemas.microsoft.com/office/powerpoint/2010/main" val="2344124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219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END	</a:t>
            </a:r>
            <a:endParaRPr lang="en-US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78" y="708917"/>
            <a:ext cx="11948844" cy="6149082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2</a:t>
            </a:r>
            <a:r>
              <a:rPr lang="en-US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Pe</a:t>
            </a:r>
            <a:r>
              <a:rPr lang="en-US" sz="40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ter</a:t>
            </a:r>
            <a:r>
              <a:rPr lang="x-none" sz="40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3:8</a:t>
            </a: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400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8</a:t>
            </a:r>
            <a:r>
              <a:rPr lang="x-none" sz="40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But, beloved,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be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not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ignorant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of this one thing, that one day </a:t>
            </a:r>
            <a:r>
              <a:rPr lang="x-none" sz="40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is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with the Lord as a thousand years, and a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thousand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x-none" sz="40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years</a:t>
            </a:r>
            <a:r>
              <a:rPr lang="x-none" sz="40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as one day. </a:t>
            </a:r>
            <a:endParaRPr lang="en-US" sz="4000" dirty="0">
              <a:solidFill>
                <a:srgbClr val="292F33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03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DC6412-8CE7-4C8A-96E9-2669F16D17E8}">
  <ds:schemaRefs>
    <ds:schemaRef ds:uri="40262f94-9f35-4ac3-9a90-690165a166b7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195433-C13C-4992-BB9A-17B0DB253FA6}">
  <ds:schemaRefs>
    <ds:schemaRef ds:uri="40262f94-9f35-4ac3-9a90-690165a166b7"/>
    <ds:schemaRef ds:uri="a4f35948-e619-41b3-aa29-22878b09cf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373</TotalTime>
  <Words>1659</Words>
  <Application>Microsoft Office PowerPoint</Application>
  <PresentationFormat>Widescreen</PresentationFormat>
  <Paragraphs>130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Engravers MT</vt:lpstr>
      <vt:lpstr>Times New Roman</vt:lpstr>
      <vt:lpstr>Verdana</vt:lpstr>
      <vt:lpstr>Ocean design template</vt:lpstr>
      <vt:lpstr>PowerPoint Presentation</vt:lpstr>
      <vt:lpstr>PowerPoint Presentation</vt:lpstr>
      <vt:lpstr>JUBILEE</vt:lpstr>
      <vt:lpstr>KINGS &amp; PRIESTS</vt:lpstr>
      <vt:lpstr>WORLD OVERCOMER’S</vt:lpstr>
      <vt:lpstr>FROM BELIEVING TO PERCEIVING</vt:lpstr>
      <vt:lpstr>DIVINE STRATIGIES</vt:lpstr>
      <vt:lpstr>FROM BELIEVING TO PERCEIVING</vt:lpstr>
      <vt:lpstr>THE HOLY PLACE </vt:lpstr>
      <vt:lpstr>THE HOLY PLACE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CHARACTERISTIC’S OF THE EARLY CHURCH </vt:lpstr>
      <vt:lpstr>THE END </vt:lpstr>
      <vt:lpstr>THE END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9</cp:revision>
  <dcterms:created xsi:type="dcterms:W3CDTF">2018-05-13T02:44:35Z</dcterms:created>
  <dcterms:modified xsi:type="dcterms:W3CDTF">2025-08-23T01:55:05Z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